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763" autoAdjust="0"/>
  </p:normalViewPr>
  <p:slideViewPr>
    <p:cSldViewPr snapToGrid="0">
      <p:cViewPr>
        <p:scale>
          <a:sx n="50" d="100"/>
          <a:sy n="50" d="100"/>
        </p:scale>
        <p:origin x="254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3D9A0D-9C5E-4999-8836-0844513DE07B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A7FC9D-C2C5-44D7-8154-0EEE6BA6082B}">
      <dgm:prSet custT="1"/>
      <dgm:spPr/>
      <dgm:t>
        <a:bodyPr/>
        <a:lstStyle/>
        <a:p>
          <a:r>
            <a:rPr lang="en-US" sz="2000" b="1" dirty="0">
              <a:solidFill>
                <a:schemeClr val="accent1"/>
              </a:solidFill>
            </a:rPr>
            <a:t>Data Cleaning: </a:t>
          </a:r>
          <a:r>
            <a:rPr lang="ar-EG" sz="2000" b="1" dirty="0">
              <a:solidFill>
                <a:schemeClr val="accent1"/>
              </a:solidFill>
            </a:rPr>
            <a:t>معالجة البيانات الخام وإزالة الأخطاء.</a:t>
          </a:r>
          <a:endParaRPr lang="en-US" sz="2000" b="1" dirty="0">
            <a:solidFill>
              <a:schemeClr val="accent1"/>
            </a:solidFill>
          </a:endParaRPr>
        </a:p>
      </dgm:t>
    </dgm:pt>
    <dgm:pt modelId="{D1E7C523-953E-4E99-A813-5702E61DEF3C}" type="parTrans" cxnId="{7DB10B06-7C33-4BE3-B6C1-AA9519107579}">
      <dgm:prSet/>
      <dgm:spPr/>
      <dgm:t>
        <a:bodyPr/>
        <a:lstStyle/>
        <a:p>
          <a:endParaRPr lang="en-US"/>
        </a:p>
      </dgm:t>
    </dgm:pt>
    <dgm:pt modelId="{28739AE9-B512-498B-AE60-F7FB718643EA}" type="sibTrans" cxnId="{7DB10B06-7C33-4BE3-B6C1-AA9519107579}">
      <dgm:prSet/>
      <dgm:spPr/>
      <dgm:t>
        <a:bodyPr/>
        <a:lstStyle/>
        <a:p>
          <a:endParaRPr lang="en-US"/>
        </a:p>
      </dgm:t>
    </dgm:pt>
    <dgm:pt modelId="{FB0454B4-5654-47F0-97AA-458B1BDF13E2}">
      <dgm:prSet custT="1"/>
      <dgm:spPr/>
      <dgm:t>
        <a:bodyPr/>
        <a:lstStyle/>
        <a:p>
          <a:pPr algn="ctr"/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Feature Engineering:</a:t>
          </a:r>
          <a:r>
            <a:rPr lang="ar-EG" sz="2000" b="1" dirty="0">
              <a:solidFill>
                <a:schemeClr val="accent2">
                  <a:lumMod val="75000"/>
                </a:schemeClr>
              </a:solidFill>
            </a:rPr>
            <a:t> لحساب كل شحنة</a:t>
          </a:r>
          <a:endParaRPr lang="en-US" sz="2000" b="1" dirty="0">
            <a:solidFill>
              <a:schemeClr val="accent2">
                <a:lumMod val="75000"/>
              </a:schemeClr>
            </a:solidFill>
          </a:endParaRPr>
        </a:p>
      </dgm:t>
    </dgm:pt>
    <dgm:pt modelId="{313C2D80-567B-49FC-99A2-197B8F32E1FD}" type="parTrans" cxnId="{86176817-1F0C-46B2-945A-08565390964A}">
      <dgm:prSet/>
      <dgm:spPr/>
      <dgm:t>
        <a:bodyPr/>
        <a:lstStyle/>
        <a:p>
          <a:endParaRPr lang="en-US"/>
        </a:p>
      </dgm:t>
    </dgm:pt>
    <dgm:pt modelId="{B8787563-0333-479A-941A-CF4CAB8AD03F}" type="sibTrans" cxnId="{86176817-1F0C-46B2-945A-08565390964A}">
      <dgm:prSet/>
      <dgm:spPr/>
      <dgm:t>
        <a:bodyPr/>
        <a:lstStyle/>
        <a:p>
          <a:endParaRPr lang="en-US"/>
        </a:p>
      </dgm:t>
    </dgm:pt>
    <dgm:pt modelId="{319628B3-E812-4C1A-A5CE-14F864A15933}">
      <dgm:prSet custT="1"/>
      <dgm:spPr/>
      <dgm:t>
        <a:bodyPr/>
        <a:lstStyle/>
        <a:p>
          <a:r>
            <a:rPr lang="en-US" sz="2000" b="1" dirty="0">
              <a:solidFill>
                <a:schemeClr val="accent5">
                  <a:lumMod val="75000"/>
                </a:schemeClr>
              </a:solidFill>
            </a:rPr>
            <a:t>Visual Analysis: </a:t>
          </a:r>
          <a:r>
            <a:rPr lang="ar-EG" sz="2000" b="1" dirty="0">
              <a:solidFill>
                <a:schemeClr val="accent5">
                  <a:lumMod val="75000"/>
                </a:schemeClr>
              </a:solidFill>
            </a:rPr>
            <a:t>بناء 9 رسومات بيانية.</a:t>
          </a:r>
          <a:endParaRPr lang="en-US" sz="2000" b="1" dirty="0">
            <a:solidFill>
              <a:schemeClr val="accent5">
                <a:lumMod val="75000"/>
              </a:schemeClr>
            </a:solidFill>
          </a:endParaRPr>
        </a:p>
      </dgm:t>
    </dgm:pt>
    <dgm:pt modelId="{54B6D97E-28D6-4EA5-9C40-E3EF9300F988}" type="parTrans" cxnId="{1793D2EE-0CFE-470B-849F-F8AFB0B9A0F0}">
      <dgm:prSet/>
      <dgm:spPr/>
      <dgm:t>
        <a:bodyPr/>
        <a:lstStyle/>
        <a:p>
          <a:endParaRPr lang="en-US"/>
        </a:p>
      </dgm:t>
    </dgm:pt>
    <dgm:pt modelId="{9EAE5FFB-DA51-49E0-879C-30DD5E8A9142}" type="sibTrans" cxnId="{1793D2EE-0CFE-470B-849F-F8AFB0B9A0F0}">
      <dgm:prSet/>
      <dgm:spPr/>
      <dgm:t>
        <a:bodyPr/>
        <a:lstStyle/>
        <a:p>
          <a:endParaRPr lang="en-US"/>
        </a:p>
      </dgm:t>
    </dgm:pt>
    <dgm:pt modelId="{54F10BEC-944F-4708-9362-7508B6E1AD1F}" type="pres">
      <dgm:prSet presAssocID="{403D9A0D-9C5E-4999-8836-0844513DE07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659C0B7-AED9-49CA-B6A0-98E595E75B03}" type="pres">
      <dgm:prSet presAssocID="{12A7FC9D-C2C5-44D7-8154-0EEE6BA6082B}" presName="circle1" presStyleLbl="node1" presStyleIdx="0" presStyleCnt="3"/>
      <dgm:spPr>
        <a:solidFill>
          <a:schemeClr val="tx2">
            <a:lumMod val="25000"/>
            <a:lumOff val="75000"/>
          </a:schemeClr>
        </a:solidFill>
        <a:ln>
          <a:solidFill>
            <a:schemeClr val="tx2">
              <a:lumMod val="10000"/>
              <a:lumOff val="90000"/>
            </a:schemeClr>
          </a:solidFill>
        </a:ln>
      </dgm:spPr>
    </dgm:pt>
    <dgm:pt modelId="{3EA036A3-BF2E-496A-B3A1-786F59A57989}" type="pres">
      <dgm:prSet presAssocID="{12A7FC9D-C2C5-44D7-8154-0EEE6BA6082B}" presName="space" presStyleCnt="0"/>
      <dgm:spPr/>
    </dgm:pt>
    <dgm:pt modelId="{8F4D4D1B-DC2D-4C41-A86E-D56170CFD488}" type="pres">
      <dgm:prSet presAssocID="{12A7FC9D-C2C5-44D7-8154-0EEE6BA6082B}" presName="rect1" presStyleLbl="alignAcc1" presStyleIdx="0" presStyleCnt="3"/>
      <dgm:spPr/>
    </dgm:pt>
    <dgm:pt modelId="{33C62FD7-8BC7-4DEF-9B89-B8E325D2A97A}" type="pres">
      <dgm:prSet presAssocID="{FB0454B4-5654-47F0-97AA-458B1BDF13E2}" presName="vertSpace2" presStyleLbl="node1" presStyleIdx="0" presStyleCnt="3"/>
      <dgm:spPr/>
    </dgm:pt>
    <dgm:pt modelId="{74341DCF-53BB-487A-8157-B68A5AFFE353}" type="pres">
      <dgm:prSet presAssocID="{FB0454B4-5654-47F0-97AA-458B1BDF13E2}" presName="circle2" presStyleLbl="node1" presStyleIdx="1" presStyleCnt="3"/>
      <dgm:spPr>
        <a:solidFill>
          <a:schemeClr val="tx2">
            <a:lumMod val="50000"/>
            <a:lumOff val="50000"/>
          </a:schemeClr>
        </a:solidFill>
      </dgm:spPr>
    </dgm:pt>
    <dgm:pt modelId="{25909894-0DCB-43E3-9F6B-1B1AB1821A0F}" type="pres">
      <dgm:prSet presAssocID="{FB0454B4-5654-47F0-97AA-458B1BDF13E2}" presName="rect2" presStyleLbl="alignAcc1" presStyleIdx="1" presStyleCnt="3"/>
      <dgm:spPr/>
    </dgm:pt>
    <dgm:pt modelId="{0FD522B2-8F1B-4023-8A9A-6AFB664DFFCF}" type="pres">
      <dgm:prSet presAssocID="{319628B3-E812-4C1A-A5CE-14F864A15933}" presName="vertSpace3" presStyleLbl="node1" presStyleIdx="1" presStyleCnt="3"/>
      <dgm:spPr/>
    </dgm:pt>
    <dgm:pt modelId="{05D4A4D7-604A-4064-8518-D5CA87587830}" type="pres">
      <dgm:prSet presAssocID="{319628B3-E812-4C1A-A5CE-14F864A15933}" presName="circle3" presStyleLbl="node1" presStyleIdx="2" presStyleCnt="3"/>
      <dgm:spPr>
        <a:solidFill>
          <a:schemeClr val="tx2">
            <a:lumMod val="75000"/>
            <a:lumOff val="25000"/>
          </a:schemeClr>
        </a:solidFill>
      </dgm:spPr>
    </dgm:pt>
    <dgm:pt modelId="{A6EECF97-72EB-44C7-B871-1FCD37B8B11B}" type="pres">
      <dgm:prSet presAssocID="{319628B3-E812-4C1A-A5CE-14F864A15933}" presName="rect3" presStyleLbl="alignAcc1" presStyleIdx="2" presStyleCnt="3"/>
      <dgm:spPr/>
    </dgm:pt>
    <dgm:pt modelId="{8422E718-FF78-4876-B14B-C4396E452339}" type="pres">
      <dgm:prSet presAssocID="{12A7FC9D-C2C5-44D7-8154-0EEE6BA6082B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2214B5FE-5B82-4256-AAAA-707A4B6932AE}" type="pres">
      <dgm:prSet presAssocID="{FB0454B4-5654-47F0-97AA-458B1BDF13E2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DBB2098B-EA07-435D-B07A-009199B7B7DA}" type="pres">
      <dgm:prSet presAssocID="{319628B3-E812-4C1A-A5CE-14F864A15933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7DB10B06-7C33-4BE3-B6C1-AA9519107579}" srcId="{403D9A0D-9C5E-4999-8836-0844513DE07B}" destId="{12A7FC9D-C2C5-44D7-8154-0EEE6BA6082B}" srcOrd="0" destOrd="0" parTransId="{D1E7C523-953E-4E99-A813-5702E61DEF3C}" sibTransId="{28739AE9-B512-498B-AE60-F7FB718643EA}"/>
    <dgm:cxn modelId="{86176817-1F0C-46B2-945A-08565390964A}" srcId="{403D9A0D-9C5E-4999-8836-0844513DE07B}" destId="{FB0454B4-5654-47F0-97AA-458B1BDF13E2}" srcOrd="1" destOrd="0" parTransId="{313C2D80-567B-49FC-99A2-197B8F32E1FD}" sibTransId="{B8787563-0333-479A-941A-CF4CAB8AD03F}"/>
    <dgm:cxn modelId="{889A0F23-9E8A-45D0-8557-0F70F72DE44C}" type="presOf" srcId="{12A7FC9D-C2C5-44D7-8154-0EEE6BA6082B}" destId="{8422E718-FF78-4876-B14B-C4396E452339}" srcOrd="1" destOrd="0" presId="urn:microsoft.com/office/officeart/2005/8/layout/target3"/>
    <dgm:cxn modelId="{44F76C24-5279-4BBF-A52E-77DCB21211AB}" type="presOf" srcId="{12A7FC9D-C2C5-44D7-8154-0EEE6BA6082B}" destId="{8F4D4D1B-DC2D-4C41-A86E-D56170CFD488}" srcOrd="0" destOrd="0" presId="urn:microsoft.com/office/officeart/2005/8/layout/target3"/>
    <dgm:cxn modelId="{814FE33E-1CC2-4435-B16B-51ED48B97800}" type="presOf" srcId="{319628B3-E812-4C1A-A5CE-14F864A15933}" destId="{DBB2098B-EA07-435D-B07A-009199B7B7DA}" srcOrd="1" destOrd="0" presId="urn:microsoft.com/office/officeart/2005/8/layout/target3"/>
    <dgm:cxn modelId="{6E7F6875-7429-4D26-9F70-1D992C6CA5B5}" type="presOf" srcId="{403D9A0D-9C5E-4999-8836-0844513DE07B}" destId="{54F10BEC-944F-4708-9362-7508B6E1AD1F}" srcOrd="0" destOrd="0" presId="urn:microsoft.com/office/officeart/2005/8/layout/target3"/>
    <dgm:cxn modelId="{75CB9056-439E-4831-ABFF-AFE849D1B178}" type="presOf" srcId="{319628B3-E812-4C1A-A5CE-14F864A15933}" destId="{A6EECF97-72EB-44C7-B871-1FCD37B8B11B}" srcOrd="0" destOrd="0" presId="urn:microsoft.com/office/officeart/2005/8/layout/target3"/>
    <dgm:cxn modelId="{E5045983-2F07-49A7-AA65-BDA098604257}" type="presOf" srcId="{FB0454B4-5654-47F0-97AA-458B1BDF13E2}" destId="{2214B5FE-5B82-4256-AAAA-707A4B6932AE}" srcOrd="1" destOrd="0" presId="urn:microsoft.com/office/officeart/2005/8/layout/target3"/>
    <dgm:cxn modelId="{652D1FED-E389-438A-AC97-A037395E15E0}" type="presOf" srcId="{FB0454B4-5654-47F0-97AA-458B1BDF13E2}" destId="{25909894-0DCB-43E3-9F6B-1B1AB1821A0F}" srcOrd="0" destOrd="0" presId="urn:microsoft.com/office/officeart/2005/8/layout/target3"/>
    <dgm:cxn modelId="{1793D2EE-0CFE-470B-849F-F8AFB0B9A0F0}" srcId="{403D9A0D-9C5E-4999-8836-0844513DE07B}" destId="{319628B3-E812-4C1A-A5CE-14F864A15933}" srcOrd="2" destOrd="0" parTransId="{54B6D97E-28D6-4EA5-9C40-E3EF9300F988}" sibTransId="{9EAE5FFB-DA51-49E0-879C-30DD5E8A9142}"/>
    <dgm:cxn modelId="{A06A95BB-5D7C-40BC-B396-1E11534D31C4}" type="presParOf" srcId="{54F10BEC-944F-4708-9362-7508B6E1AD1F}" destId="{B659C0B7-AED9-49CA-B6A0-98E595E75B03}" srcOrd="0" destOrd="0" presId="urn:microsoft.com/office/officeart/2005/8/layout/target3"/>
    <dgm:cxn modelId="{4F28E240-476B-4522-8029-C08CA91DFB5E}" type="presParOf" srcId="{54F10BEC-944F-4708-9362-7508B6E1AD1F}" destId="{3EA036A3-BF2E-496A-B3A1-786F59A57989}" srcOrd="1" destOrd="0" presId="urn:microsoft.com/office/officeart/2005/8/layout/target3"/>
    <dgm:cxn modelId="{2E24A70D-858A-4854-B1AA-4EF782ED1BF3}" type="presParOf" srcId="{54F10BEC-944F-4708-9362-7508B6E1AD1F}" destId="{8F4D4D1B-DC2D-4C41-A86E-D56170CFD488}" srcOrd="2" destOrd="0" presId="urn:microsoft.com/office/officeart/2005/8/layout/target3"/>
    <dgm:cxn modelId="{22A5647B-DFB9-4D1B-86F6-67EDBF201185}" type="presParOf" srcId="{54F10BEC-944F-4708-9362-7508B6E1AD1F}" destId="{33C62FD7-8BC7-4DEF-9B89-B8E325D2A97A}" srcOrd="3" destOrd="0" presId="urn:microsoft.com/office/officeart/2005/8/layout/target3"/>
    <dgm:cxn modelId="{145CC300-2866-472C-A09A-0A035B3E2448}" type="presParOf" srcId="{54F10BEC-944F-4708-9362-7508B6E1AD1F}" destId="{74341DCF-53BB-487A-8157-B68A5AFFE353}" srcOrd="4" destOrd="0" presId="urn:microsoft.com/office/officeart/2005/8/layout/target3"/>
    <dgm:cxn modelId="{140459D2-0666-4267-9560-8FB4E24C9204}" type="presParOf" srcId="{54F10BEC-944F-4708-9362-7508B6E1AD1F}" destId="{25909894-0DCB-43E3-9F6B-1B1AB1821A0F}" srcOrd="5" destOrd="0" presId="urn:microsoft.com/office/officeart/2005/8/layout/target3"/>
    <dgm:cxn modelId="{9619EF00-260A-4BC8-AC66-92BBCCA75A0C}" type="presParOf" srcId="{54F10BEC-944F-4708-9362-7508B6E1AD1F}" destId="{0FD522B2-8F1B-4023-8A9A-6AFB664DFFCF}" srcOrd="6" destOrd="0" presId="urn:microsoft.com/office/officeart/2005/8/layout/target3"/>
    <dgm:cxn modelId="{580FD077-9D87-4DA4-A397-4D6C7B49F138}" type="presParOf" srcId="{54F10BEC-944F-4708-9362-7508B6E1AD1F}" destId="{05D4A4D7-604A-4064-8518-D5CA87587830}" srcOrd="7" destOrd="0" presId="urn:microsoft.com/office/officeart/2005/8/layout/target3"/>
    <dgm:cxn modelId="{B2F27434-34BD-4042-932E-CA8AB2D95C6D}" type="presParOf" srcId="{54F10BEC-944F-4708-9362-7508B6E1AD1F}" destId="{A6EECF97-72EB-44C7-B871-1FCD37B8B11B}" srcOrd="8" destOrd="0" presId="urn:microsoft.com/office/officeart/2005/8/layout/target3"/>
    <dgm:cxn modelId="{A4280A4D-C465-43A6-8CD1-7427349AE0BC}" type="presParOf" srcId="{54F10BEC-944F-4708-9362-7508B6E1AD1F}" destId="{8422E718-FF78-4876-B14B-C4396E452339}" srcOrd="9" destOrd="0" presId="urn:microsoft.com/office/officeart/2005/8/layout/target3"/>
    <dgm:cxn modelId="{193F6104-C7A9-48E2-BF71-CF6C1DBC7D1D}" type="presParOf" srcId="{54F10BEC-944F-4708-9362-7508B6E1AD1F}" destId="{2214B5FE-5B82-4256-AAAA-707A4B6932AE}" srcOrd="10" destOrd="0" presId="urn:microsoft.com/office/officeart/2005/8/layout/target3"/>
    <dgm:cxn modelId="{FEDB2F25-EADA-4537-BBB2-18BF9893E2F3}" type="presParOf" srcId="{54F10BEC-944F-4708-9362-7508B6E1AD1F}" destId="{DBB2098B-EA07-435D-B07A-009199B7B7DA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C57043-6EEA-4FBE-A41E-B5DDF92F5371}" type="doc">
      <dgm:prSet loTypeId="urn:microsoft.com/office/officeart/2005/8/layout/venn1" loCatId="relationship" qsTypeId="urn:microsoft.com/office/officeart/2005/8/quickstyle/3d1" qsCatId="3D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FE6F36A7-3F71-4293-8DEB-9DA4CBFDB640}">
      <dgm:prSet/>
      <dgm:spPr/>
      <dgm:t>
        <a:bodyPr/>
        <a:lstStyle/>
        <a:p>
          <a:r>
            <a:rPr lang="en-US" b="1" dirty="0"/>
            <a:t>Raw data</a:t>
          </a:r>
          <a:endParaRPr lang="en-US" dirty="0"/>
        </a:p>
      </dgm:t>
    </dgm:pt>
    <dgm:pt modelId="{EB221A9C-4FC7-4863-980E-4B2B4021DE20}" type="parTrans" cxnId="{A4E52D33-1E51-4606-9783-6C62F7FB5513}">
      <dgm:prSet/>
      <dgm:spPr/>
      <dgm:t>
        <a:bodyPr/>
        <a:lstStyle/>
        <a:p>
          <a:endParaRPr lang="en-US"/>
        </a:p>
      </dgm:t>
    </dgm:pt>
    <dgm:pt modelId="{86039EBD-85F1-43FC-AD75-8AC101411D0B}" type="sibTrans" cxnId="{A4E52D33-1E51-4606-9783-6C62F7FB5513}">
      <dgm:prSet/>
      <dgm:spPr/>
      <dgm:t>
        <a:bodyPr/>
        <a:lstStyle/>
        <a:p>
          <a:endParaRPr lang="en-US"/>
        </a:p>
      </dgm:t>
    </dgm:pt>
    <dgm:pt modelId="{82B6D860-F3F4-43B9-BEE5-163A85363A64}" type="pres">
      <dgm:prSet presAssocID="{68C57043-6EEA-4FBE-A41E-B5DDF92F5371}" presName="compositeShape" presStyleCnt="0">
        <dgm:presLayoutVars>
          <dgm:chMax val="7"/>
          <dgm:dir/>
          <dgm:resizeHandles val="exact"/>
        </dgm:presLayoutVars>
      </dgm:prSet>
      <dgm:spPr/>
    </dgm:pt>
    <dgm:pt modelId="{36FDDCE0-ACCA-4D56-8DFF-B5F9CA60596E}" type="pres">
      <dgm:prSet presAssocID="{FE6F36A7-3F71-4293-8DEB-9DA4CBFDB640}" presName="circ1TxSh" presStyleLbl="vennNode1" presStyleIdx="0" presStyleCnt="1"/>
      <dgm:spPr/>
    </dgm:pt>
  </dgm:ptLst>
  <dgm:cxnLst>
    <dgm:cxn modelId="{A4E52D33-1E51-4606-9783-6C62F7FB5513}" srcId="{68C57043-6EEA-4FBE-A41E-B5DDF92F5371}" destId="{FE6F36A7-3F71-4293-8DEB-9DA4CBFDB640}" srcOrd="0" destOrd="0" parTransId="{EB221A9C-4FC7-4863-980E-4B2B4021DE20}" sibTransId="{86039EBD-85F1-43FC-AD75-8AC101411D0B}"/>
    <dgm:cxn modelId="{96DFB2A7-3CE0-42D0-931F-358670BCD325}" type="presOf" srcId="{68C57043-6EEA-4FBE-A41E-B5DDF92F5371}" destId="{82B6D860-F3F4-43B9-BEE5-163A85363A64}" srcOrd="0" destOrd="0" presId="urn:microsoft.com/office/officeart/2005/8/layout/venn1"/>
    <dgm:cxn modelId="{6DE523F9-E28B-4AB4-BE8A-B26C70F270C1}" type="presOf" srcId="{FE6F36A7-3F71-4293-8DEB-9DA4CBFDB640}" destId="{36FDDCE0-ACCA-4D56-8DFF-B5F9CA60596E}" srcOrd="0" destOrd="0" presId="urn:microsoft.com/office/officeart/2005/8/layout/venn1"/>
    <dgm:cxn modelId="{511C6C75-8628-4A12-8805-D34BB3D939BD}" type="presParOf" srcId="{82B6D860-F3F4-43B9-BEE5-163A85363A64}" destId="{36FDDCE0-ACCA-4D56-8DFF-B5F9CA60596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E6750-5DB6-4899-834D-D6302850E49D}" type="doc">
      <dgm:prSet loTypeId="urn:microsoft.com/office/officeart/2005/8/layout/venn1" loCatId="relationship" qsTypeId="urn:microsoft.com/office/officeart/2005/8/quickstyle/3d1" qsCatId="3D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00FE0AA1-E9EC-456E-BCA1-389C133581B5}">
      <dgm:prSet custT="1"/>
      <dgm:spPr/>
      <dgm:t>
        <a:bodyPr/>
        <a:lstStyle/>
        <a:p>
          <a:r>
            <a:rPr lang="en-US" sz="2000" b="1" dirty="0">
              <a:latin typeface="+mn-lt"/>
            </a:rPr>
            <a:t>Cleaned data</a:t>
          </a:r>
        </a:p>
      </dgm:t>
    </dgm:pt>
    <dgm:pt modelId="{E6F1E1FC-9DFB-4D5F-87C5-0EC18E603A78}" type="parTrans" cxnId="{B927E243-3622-4174-9951-CBAA6ADE05CC}">
      <dgm:prSet/>
      <dgm:spPr/>
      <dgm:t>
        <a:bodyPr/>
        <a:lstStyle/>
        <a:p>
          <a:endParaRPr lang="en-US"/>
        </a:p>
      </dgm:t>
    </dgm:pt>
    <dgm:pt modelId="{2968ED6F-4A61-40E2-884F-A098F2A970A7}" type="sibTrans" cxnId="{B927E243-3622-4174-9951-CBAA6ADE05CC}">
      <dgm:prSet/>
      <dgm:spPr/>
      <dgm:t>
        <a:bodyPr/>
        <a:lstStyle/>
        <a:p>
          <a:endParaRPr lang="en-US"/>
        </a:p>
      </dgm:t>
    </dgm:pt>
    <dgm:pt modelId="{4BBA18DA-E117-4641-8B76-B2D2E9877937}" type="pres">
      <dgm:prSet presAssocID="{498E6750-5DB6-4899-834D-D6302850E49D}" presName="compositeShape" presStyleCnt="0">
        <dgm:presLayoutVars>
          <dgm:chMax val="7"/>
          <dgm:dir/>
          <dgm:resizeHandles val="exact"/>
        </dgm:presLayoutVars>
      </dgm:prSet>
      <dgm:spPr/>
    </dgm:pt>
    <dgm:pt modelId="{29B4DFEF-AA94-4891-BD4C-82DEAE6CBD7A}" type="pres">
      <dgm:prSet presAssocID="{00FE0AA1-E9EC-456E-BCA1-389C133581B5}" presName="circ1TxSh" presStyleLbl="vennNode1" presStyleIdx="0" presStyleCnt="1" custScaleX="132045" custLinFactNeighborX="-23756" custLinFactNeighborY="42443"/>
      <dgm:spPr/>
    </dgm:pt>
  </dgm:ptLst>
  <dgm:cxnLst>
    <dgm:cxn modelId="{B927E243-3622-4174-9951-CBAA6ADE05CC}" srcId="{498E6750-5DB6-4899-834D-D6302850E49D}" destId="{00FE0AA1-E9EC-456E-BCA1-389C133581B5}" srcOrd="0" destOrd="0" parTransId="{E6F1E1FC-9DFB-4D5F-87C5-0EC18E603A78}" sibTransId="{2968ED6F-4A61-40E2-884F-A098F2A970A7}"/>
    <dgm:cxn modelId="{B5C140BC-3BAC-4435-970A-DA794E4EEA23}" type="presOf" srcId="{498E6750-5DB6-4899-834D-D6302850E49D}" destId="{4BBA18DA-E117-4641-8B76-B2D2E9877937}" srcOrd="0" destOrd="0" presId="urn:microsoft.com/office/officeart/2005/8/layout/venn1"/>
    <dgm:cxn modelId="{F051B0FB-D07D-4994-8C02-B491D80AA81C}" type="presOf" srcId="{00FE0AA1-E9EC-456E-BCA1-389C133581B5}" destId="{29B4DFEF-AA94-4891-BD4C-82DEAE6CBD7A}" srcOrd="0" destOrd="0" presId="urn:microsoft.com/office/officeart/2005/8/layout/venn1"/>
    <dgm:cxn modelId="{A54800EC-FE1E-479B-AB1D-1142891AFAB9}" type="presParOf" srcId="{4BBA18DA-E117-4641-8B76-B2D2E9877937}" destId="{29B4DFEF-AA94-4891-BD4C-82DEAE6CBD7A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93070E0-26DC-48D7-8161-921BF940BD31}" type="doc">
      <dgm:prSet loTypeId="urn:microsoft.com/office/officeart/2005/8/layout/venn1" loCatId="relationship" qsTypeId="urn:microsoft.com/office/officeart/2005/8/quickstyle/3d1" qsCatId="3D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89D1E37B-4EA8-47A4-A98F-52F07067E4A7}">
      <dgm:prSet custT="1"/>
      <dgm:spPr/>
      <dgm:t>
        <a:bodyPr/>
        <a:lstStyle/>
        <a:p>
          <a:r>
            <a:rPr lang="en-US" sz="2000" b="1" dirty="0"/>
            <a:t>Analysis</a:t>
          </a:r>
        </a:p>
      </dgm:t>
    </dgm:pt>
    <dgm:pt modelId="{52BE570C-2364-443C-8C37-1EC63C99CA7B}" type="parTrans" cxnId="{979CFFE2-328B-4E8F-91F5-F63417531910}">
      <dgm:prSet/>
      <dgm:spPr/>
      <dgm:t>
        <a:bodyPr/>
        <a:lstStyle/>
        <a:p>
          <a:endParaRPr lang="en-US"/>
        </a:p>
      </dgm:t>
    </dgm:pt>
    <dgm:pt modelId="{2F9D24B1-2AAC-47F0-9EB9-D1AEB94D125A}" type="sibTrans" cxnId="{979CFFE2-328B-4E8F-91F5-F63417531910}">
      <dgm:prSet/>
      <dgm:spPr/>
      <dgm:t>
        <a:bodyPr/>
        <a:lstStyle/>
        <a:p>
          <a:endParaRPr lang="en-US"/>
        </a:p>
      </dgm:t>
    </dgm:pt>
    <dgm:pt modelId="{84F10BE1-1C92-45C5-8239-60D90EB49DDC}" type="pres">
      <dgm:prSet presAssocID="{193070E0-26DC-48D7-8161-921BF940BD31}" presName="compositeShape" presStyleCnt="0">
        <dgm:presLayoutVars>
          <dgm:chMax val="7"/>
          <dgm:dir/>
          <dgm:resizeHandles val="exact"/>
        </dgm:presLayoutVars>
      </dgm:prSet>
      <dgm:spPr/>
    </dgm:pt>
    <dgm:pt modelId="{40B3612B-96A6-4706-BC01-717CD562A48B}" type="pres">
      <dgm:prSet presAssocID="{89D1E37B-4EA8-47A4-A98F-52F07067E4A7}" presName="circ1TxSh" presStyleLbl="vennNode1" presStyleIdx="0" presStyleCnt="1" custScaleX="155364"/>
      <dgm:spPr/>
    </dgm:pt>
  </dgm:ptLst>
  <dgm:cxnLst>
    <dgm:cxn modelId="{2A51EF1A-CF89-48DF-BC6C-65E853B501D8}" type="presOf" srcId="{193070E0-26DC-48D7-8161-921BF940BD31}" destId="{84F10BE1-1C92-45C5-8239-60D90EB49DDC}" srcOrd="0" destOrd="0" presId="urn:microsoft.com/office/officeart/2005/8/layout/venn1"/>
    <dgm:cxn modelId="{CE91D071-BEFE-4ADB-B90B-08175483049A}" type="presOf" srcId="{89D1E37B-4EA8-47A4-A98F-52F07067E4A7}" destId="{40B3612B-96A6-4706-BC01-717CD562A48B}" srcOrd="0" destOrd="0" presId="urn:microsoft.com/office/officeart/2005/8/layout/venn1"/>
    <dgm:cxn modelId="{979CFFE2-328B-4E8F-91F5-F63417531910}" srcId="{193070E0-26DC-48D7-8161-921BF940BD31}" destId="{89D1E37B-4EA8-47A4-A98F-52F07067E4A7}" srcOrd="0" destOrd="0" parTransId="{52BE570C-2364-443C-8C37-1EC63C99CA7B}" sibTransId="{2F9D24B1-2AAC-47F0-9EB9-D1AEB94D125A}"/>
    <dgm:cxn modelId="{374BFAD8-B251-47CD-BCDB-318E8096F35C}" type="presParOf" srcId="{84F10BE1-1C92-45C5-8239-60D90EB49DDC}" destId="{40B3612B-96A6-4706-BC01-717CD562A48B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93070E0-26DC-48D7-8161-921BF940BD31}" type="doc">
      <dgm:prSet loTypeId="urn:microsoft.com/office/officeart/2005/8/layout/venn1" loCatId="relationship" qsTypeId="urn:microsoft.com/office/officeart/2005/8/quickstyle/3d1" qsCatId="3D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84F10BE1-1C92-45C5-8239-60D90EB49DDC}" type="pres">
      <dgm:prSet presAssocID="{193070E0-26DC-48D7-8161-921BF940BD31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2A51EF1A-CF89-48DF-BC6C-65E853B501D8}" type="presOf" srcId="{193070E0-26DC-48D7-8161-921BF940BD31}" destId="{84F10BE1-1C92-45C5-8239-60D90EB49DDC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72CDDCE-160D-47A8-B489-D746C845A0D2}" type="doc">
      <dgm:prSet loTypeId="urn:microsoft.com/office/officeart/2009/3/layout/CircleRelationship" loCatId="relationship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9E07A12-B7D2-4A67-9DBD-E9BB78D35DA8}">
      <dgm:prSet custT="1"/>
      <dgm:spPr/>
      <dgm:t>
        <a:bodyPr/>
        <a:lstStyle/>
        <a:p>
          <a:r>
            <a:rPr lang="en-US" sz="2400" b="1" dirty="0">
              <a:solidFill>
                <a:schemeClr val="accent6">
                  <a:lumMod val="40000"/>
                  <a:lumOff val="60000"/>
                </a:schemeClr>
              </a:solidFill>
            </a:rPr>
            <a:t>Dashboard</a:t>
          </a:r>
        </a:p>
      </dgm:t>
    </dgm:pt>
    <dgm:pt modelId="{4CDFE653-D264-46C3-9296-FD501A1BF186}" type="parTrans" cxnId="{E3A9FDF4-5069-411A-88FF-5E500FCC23E2}">
      <dgm:prSet/>
      <dgm:spPr/>
      <dgm:t>
        <a:bodyPr/>
        <a:lstStyle/>
        <a:p>
          <a:endParaRPr lang="en-US"/>
        </a:p>
      </dgm:t>
    </dgm:pt>
    <dgm:pt modelId="{D55D590C-1FB2-481F-905D-40D69C216F6F}" type="sibTrans" cxnId="{E3A9FDF4-5069-411A-88FF-5E500FCC23E2}">
      <dgm:prSet/>
      <dgm:spPr/>
      <dgm:t>
        <a:bodyPr/>
        <a:lstStyle/>
        <a:p>
          <a:endParaRPr lang="en-US"/>
        </a:p>
      </dgm:t>
    </dgm:pt>
    <dgm:pt modelId="{6AC9763B-E40C-4BB4-B9C5-85EC64DACE8F}" type="pres">
      <dgm:prSet presAssocID="{072CDDCE-160D-47A8-B489-D746C845A0D2}" presName="Name0" presStyleCnt="0">
        <dgm:presLayoutVars>
          <dgm:chMax val="1"/>
          <dgm:chPref val="1"/>
        </dgm:presLayoutVars>
      </dgm:prSet>
      <dgm:spPr/>
    </dgm:pt>
    <dgm:pt modelId="{7E9CBD1F-CC73-4236-9402-4657D9321169}" type="pres">
      <dgm:prSet presAssocID="{F9E07A12-B7D2-4A67-9DBD-E9BB78D35DA8}" presName="Parent" presStyleLbl="node0" presStyleIdx="0" presStyleCnt="1" custScaleX="161714" custScaleY="116822" custLinFactX="-30732" custLinFactNeighborX="-100000" custLinFactNeighborY="55718">
        <dgm:presLayoutVars>
          <dgm:chMax val="5"/>
          <dgm:chPref val="5"/>
        </dgm:presLayoutVars>
      </dgm:prSet>
      <dgm:spPr/>
    </dgm:pt>
    <dgm:pt modelId="{201363C9-7934-404D-B13E-46D49D9D0624}" type="pres">
      <dgm:prSet presAssocID="{F9E07A12-B7D2-4A67-9DBD-E9BB78D35DA8}" presName="Accent1" presStyleLbl="node1" presStyleIdx="0" presStyleCnt="6"/>
      <dgm:spPr/>
    </dgm:pt>
    <dgm:pt modelId="{1264E666-9097-4927-A082-A2B580985CC9}" type="pres">
      <dgm:prSet presAssocID="{F9E07A12-B7D2-4A67-9DBD-E9BB78D35DA8}" presName="Accent2" presStyleLbl="node1" presStyleIdx="1" presStyleCnt="6"/>
      <dgm:spPr/>
    </dgm:pt>
    <dgm:pt modelId="{117E780D-9E25-4EA3-B2C1-B7458DC21BFB}" type="pres">
      <dgm:prSet presAssocID="{F9E07A12-B7D2-4A67-9DBD-E9BB78D35DA8}" presName="Accent3" presStyleLbl="node1" presStyleIdx="2" presStyleCnt="6"/>
      <dgm:spPr/>
    </dgm:pt>
    <dgm:pt modelId="{888620C5-D183-4F56-9AB3-E7F68A3B195D}" type="pres">
      <dgm:prSet presAssocID="{F9E07A12-B7D2-4A67-9DBD-E9BB78D35DA8}" presName="Accent4" presStyleLbl="node1" presStyleIdx="3" presStyleCnt="6"/>
      <dgm:spPr/>
    </dgm:pt>
    <dgm:pt modelId="{C0DD20DD-95F1-4B53-805F-6B2310064F79}" type="pres">
      <dgm:prSet presAssocID="{F9E07A12-B7D2-4A67-9DBD-E9BB78D35DA8}" presName="Accent5" presStyleLbl="node1" presStyleIdx="4" presStyleCnt="6"/>
      <dgm:spPr/>
    </dgm:pt>
    <dgm:pt modelId="{42211DA3-7E74-41BD-89DD-DF2B1E78EB8F}" type="pres">
      <dgm:prSet presAssocID="{F9E07A12-B7D2-4A67-9DBD-E9BB78D35DA8}" presName="Accent6" presStyleLbl="node1" presStyleIdx="5" presStyleCnt="6"/>
      <dgm:spPr/>
    </dgm:pt>
  </dgm:ptLst>
  <dgm:cxnLst>
    <dgm:cxn modelId="{E337340E-07CB-4469-9491-EA8A12941830}" type="presOf" srcId="{F9E07A12-B7D2-4A67-9DBD-E9BB78D35DA8}" destId="{7E9CBD1F-CC73-4236-9402-4657D9321169}" srcOrd="0" destOrd="0" presId="urn:microsoft.com/office/officeart/2009/3/layout/CircleRelationship"/>
    <dgm:cxn modelId="{31BDCCA6-6F96-417B-AF54-172A40B9D9FD}" type="presOf" srcId="{072CDDCE-160D-47A8-B489-D746C845A0D2}" destId="{6AC9763B-E40C-4BB4-B9C5-85EC64DACE8F}" srcOrd="0" destOrd="0" presId="urn:microsoft.com/office/officeart/2009/3/layout/CircleRelationship"/>
    <dgm:cxn modelId="{E3A9FDF4-5069-411A-88FF-5E500FCC23E2}" srcId="{072CDDCE-160D-47A8-B489-D746C845A0D2}" destId="{F9E07A12-B7D2-4A67-9DBD-E9BB78D35DA8}" srcOrd="0" destOrd="0" parTransId="{4CDFE653-D264-46C3-9296-FD501A1BF186}" sibTransId="{D55D590C-1FB2-481F-905D-40D69C216F6F}"/>
    <dgm:cxn modelId="{D18AFBBF-C6FC-449B-BDAB-B38CAE98DD1E}" type="presParOf" srcId="{6AC9763B-E40C-4BB4-B9C5-85EC64DACE8F}" destId="{7E9CBD1F-CC73-4236-9402-4657D9321169}" srcOrd="0" destOrd="0" presId="urn:microsoft.com/office/officeart/2009/3/layout/CircleRelationship"/>
    <dgm:cxn modelId="{5254F129-EF07-4A03-9914-432D256F05EC}" type="presParOf" srcId="{6AC9763B-E40C-4BB4-B9C5-85EC64DACE8F}" destId="{201363C9-7934-404D-B13E-46D49D9D0624}" srcOrd="1" destOrd="0" presId="urn:microsoft.com/office/officeart/2009/3/layout/CircleRelationship"/>
    <dgm:cxn modelId="{C1DA7B39-2C46-4AD6-831C-A63C07A42297}" type="presParOf" srcId="{6AC9763B-E40C-4BB4-B9C5-85EC64DACE8F}" destId="{1264E666-9097-4927-A082-A2B580985CC9}" srcOrd="2" destOrd="0" presId="urn:microsoft.com/office/officeart/2009/3/layout/CircleRelationship"/>
    <dgm:cxn modelId="{68BBF643-D282-4830-B5E9-0E5D2DD80C1E}" type="presParOf" srcId="{6AC9763B-E40C-4BB4-B9C5-85EC64DACE8F}" destId="{117E780D-9E25-4EA3-B2C1-B7458DC21BFB}" srcOrd="3" destOrd="0" presId="urn:microsoft.com/office/officeart/2009/3/layout/CircleRelationship"/>
    <dgm:cxn modelId="{B1E5EBD5-9760-4688-B158-39B1CD3CC315}" type="presParOf" srcId="{6AC9763B-E40C-4BB4-B9C5-85EC64DACE8F}" destId="{888620C5-D183-4F56-9AB3-E7F68A3B195D}" srcOrd="4" destOrd="0" presId="urn:microsoft.com/office/officeart/2009/3/layout/CircleRelationship"/>
    <dgm:cxn modelId="{F19435D9-1DF7-46DE-AFBA-8B3759988090}" type="presParOf" srcId="{6AC9763B-E40C-4BB4-B9C5-85EC64DACE8F}" destId="{C0DD20DD-95F1-4B53-805F-6B2310064F79}" srcOrd="5" destOrd="0" presId="urn:microsoft.com/office/officeart/2009/3/layout/CircleRelationship"/>
    <dgm:cxn modelId="{2A5D44B0-86AB-4605-AA77-DF423A005FA9}" type="presParOf" srcId="{6AC9763B-E40C-4BB4-B9C5-85EC64DACE8F}" destId="{42211DA3-7E74-41BD-89DD-DF2B1E78EB8F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9009541-413B-4CF0-A202-AF0FFB2D8D3D}" type="doc">
      <dgm:prSet loTypeId="urn:microsoft.com/office/officeart/2005/8/layout/matrix3" loCatId="matrix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EB6B68B6-45E5-4095-8702-AD22148643F3}">
      <dgm:prSet custT="1"/>
      <dgm:spPr/>
      <dgm:t>
        <a:bodyPr/>
        <a:lstStyle/>
        <a:p>
          <a:r>
            <a:rPr lang="en-US" sz="3200" b="1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Tables Created:</a:t>
          </a:r>
        </a:p>
      </dgm:t>
    </dgm:pt>
    <dgm:pt modelId="{3A21B92E-7124-4410-A414-E6DFE3361243}" type="parTrans" cxnId="{C85CAD09-5563-4726-973E-2AB6C5161FBC}">
      <dgm:prSet/>
      <dgm:spPr/>
      <dgm:t>
        <a:bodyPr/>
        <a:lstStyle/>
        <a:p>
          <a:endParaRPr lang="en-US"/>
        </a:p>
      </dgm:t>
    </dgm:pt>
    <dgm:pt modelId="{6C556DCB-FAD7-4D76-A8C3-10B05349F8D8}" type="sibTrans" cxnId="{C85CAD09-5563-4726-973E-2AB6C5161FBC}">
      <dgm:prSet/>
      <dgm:spPr/>
      <dgm:t>
        <a:bodyPr/>
        <a:lstStyle/>
        <a:p>
          <a:endParaRPr lang="en-US"/>
        </a:p>
      </dgm:t>
    </dgm:pt>
    <dgm:pt modelId="{1D28C97B-72A6-402F-878A-C7801710FFF6}">
      <dgm:prSet custT="1"/>
      <dgm:spPr/>
      <dgm:t>
        <a:bodyPr/>
        <a:lstStyle/>
        <a:p>
          <a:r>
            <a:rPr lang="en-US" sz="2000" b="1" dirty="0">
              <a:solidFill>
                <a:schemeClr val="accent4">
                  <a:lumMod val="20000"/>
                  <a:lumOff val="80000"/>
                </a:schemeClr>
              </a:solidFill>
            </a:rPr>
            <a:t>Fact Table: Cleaned _ Data (Main transactions).</a:t>
          </a:r>
        </a:p>
      </dgm:t>
    </dgm:pt>
    <dgm:pt modelId="{7366A69F-6CA6-4D98-885E-408CD23CDF2D}" type="parTrans" cxnId="{E1FE4794-0714-442D-8692-667CDE95847F}">
      <dgm:prSet/>
      <dgm:spPr/>
      <dgm:t>
        <a:bodyPr/>
        <a:lstStyle/>
        <a:p>
          <a:endParaRPr lang="en-US"/>
        </a:p>
      </dgm:t>
    </dgm:pt>
    <dgm:pt modelId="{BF86E98B-625B-40D7-B9F9-2A99893D5E03}" type="sibTrans" cxnId="{E1FE4794-0714-442D-8692-667CDE95847F}">
      <dgm:prSet/>
      <dgm:spPr/>
      <dgm:t>
        <a:bodyPr/>
        <a:lstStyle/>
        <a:p>
          <a:endParaRPr lang="en-US"/>
        </a:p>
      </dgm:t>
    </dgm:pt>
    <dgm:pt modelId="{807904A0-8BEA-4DBB-9664-0732C85B8F35}">
      <dgm:prSet custT="1"/>
      <dgm:spPr/>
      <dgm:t>
        <a:bodyPr/>
        <a:lstStyle/>
        <a:p>
          <a:r>
            <a:rPr lang="en-US" sz="2000" b="1" dirty="0">
              <a:solidFill>
                <a:srgbClr val="FF0000"/>
              </a:solidFill>
            </a:rPr>
            <a:t>Dimension Tables:  </a:t>
          </a:r>
          <a:r>
            <a:rPr lang="en-US" sz="2000" b="1" dirty="0" err="1">
              <a:solidFill>
                <a:srgbClr val="FF0000"/>
              </a:solidFill>
            </a:rPr>
            <a:t>tbl</a:t>
          </a:r>
          <a:r>
            <a:rPr lang="en-US" sz="2000" b="1" dirty="0">
              <a:solidFill>
                <a:srgbClr val="FF0000"/>
              </a:solidFill>
            </a:rPr>
            <a:t> _ Suppliers  , </a:t>
          </a:r>
          <a:r>
            <a:rPr lang="en-US" sz="2000" b="1" dirty="0" err="1">
              <a:solidFill>
                <a:srgbClr val="FF0000"/>
              </a:solidFill>
            </a:rPr>
            <a:t>tbl</a:t>
          </a:r>
          <a:r>
            <a:rPr lang="en-US" sz="2000" b="1" dirty="0">
              <a:solidFill>
                <a:srgbClr val="FF0000"/>
              </a:solidFill>
            </a:rPr>
            <a:t> Products , and  </a:t>
          </a:r>
          <a:r>
            <a:rPr lang="en-US" sz="2000" b="1" dirty="0" err="1">
              <a:solidFill>
                <a:srgbClr val="FF0000"/>
              </a:solidFill>
            </a:rPr>
            <a:t>tbl</a:t>
          </a:r>
          <a:r>
            <a:rPr lang="en-US" sz="2000" b="1" dirty="0">
              <a:solidFill>
                <a:srgbClr val="FF0000"/>
              </a:solidFill>
            </a:rPr>
            <a:t> _ Shipping _ Methods.</a:t>
          </a:r>
        </a:p>
      </dgm:t>
    </dgm:pt>
    <dgm:pt modelId="{BD0D6969-F054-4A65-A5B3-ADF6C42C1BE2}" type="parTrans" cxnId="{E78D8DE9-CFDB-4C7B-B734-F98011955A21}">
      <dgm:prSet/>
      <dgm:spPr/>
      <dgm:t>
        <a:bodyPr/>
        <a:lstStyle/>
        <a:p>
          <a:endParaRPr lang="en-US"/>
        </a:p>
      </dgm:t>
    </dgm:pt>
    <dgm:pt modelId="{AC9F637B-4406-46E5-8F76-0ECD75E6DA65}" type="sibTrans" cxnId="{E78D8DE9-CFDB-4C7B-B734-F98011955A21}">
      <dgm:prSet/>
      <dgm:spPr/>
      <dgm:t>
        <a:bodyPr/>
        <a:lstStyle/>
        <a:p>
          <a:endParaRPr lang="en-US"/>
        </a:p>
      </dgm:t>
    </dgm:pt>
    <dgm:pt modelId="{724FB614-C700-49F1-8DF5-CCED9D11DA4F}">
      <dgm:prSet custT="1"/>
      <dgm:spPr/>
      <dgm:t>
        <a:bodyPr/>
        <a:lstStyle/>
        <a:p>
          <a:r>
            <a:rPr lang="en-US" sz="1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</a:rPr>
            <a:t>Relational Integrity: Establishing 1:M (One-to-Many) relationships to ensure data consistency across the system.</a:t>
          </a:r>
        </a:p>
      </dgm:t>
    </dgm:pt>
    <dgm:pt modelId="{21D54FD0-87C8-4B39-B976-5CBC4567C718}" type="parTrans" cxnId="{224A7EC6-1E83-4BEB-965B-964994BAA50F}">
      <dgm:prSet/>
      <dgm:spPr/>
      <dgm:t>
        <a:bodyPr/>
        <a:lstStyle/>
        <a:p>
          <a:endParaRPr lang="en-US"/>
        </a:p>
      </dgm:t>
    </dgm:pt>
    <dgm:pt modelId="{E5E3211E-5078-4115-A7F8-913202F4A7AA}" type="sibTrans" cxnId="{224A7EC6-1E83-4BEB-965B-964994BAA50F}">
      <dgm:prSet/>
      <dgm:spPr/>
      <dgm:t>
        <a:bodyPr/>
        <a:lstStyle/>
        <a:p>
          <a:endParaRPr lang="en-US"/>
        </a:p>
      </dgm:t>
    </dgm:pt>
    <dgm:pt modelId="{9F37D7BC-9982-4BCF-8CB0-5203245F903D}" type="pres">
      <dgm:prSet presAssocID="{99009541-413B-4CF0-A202-AF0FFB2D8D3D}" presName="matrix" presStyleCnt="0">
        <dgm:presLayoutVars>
          <dgm:chMax val="1"/>
          <dgm:dir/>
          <dgm:resizeHandles val="exact"/>
        </dgm:presLayoutVars>
      </dgm:prSet>
      <dgm:spPr/>
    </dgm:pt>
    <dgm:pt modelId="{8C99CD71-DD32-46CD-A655-FF3473A855C9}" type="pres">
      <dgm:prSet presAssocID="{99009541-413B-4CF0-A202-AF0FFB2D8D3D}" presName="diamond" presStyleLbl="bgShp" presStyleIdx="0" presStyleCnt="1"/>
      <dgm:spPr/>
    </dgm:pt>
    <dgm:pt modelId="{A7961758-B449-4475-AEB0-72B0CCA78970}" type="pres">
      <dgm:prSet presAssocID="{99009541-413B-4CF0-A202-AF0FFB2D8D3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8B7FB16-C4EA-4DC1-A6B8-B669B6991D87}" type="pres">
      <dgm:prSet presAssocID="{99009541-413B-4CF0-A202-AF0FFB2D8D3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A238292-295B-4C79-8102-7C3F703F8F15}" type="pres">
      <dgm:prSet presAssocID="{99009541-413B-4CF0-A202-AF0FFB2D8D3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EA733BE-E122-4D18-A673-F0CECB53E047}" type="pres">
      <dgm:prSet presAssocID="{99009541-413B-4CF0-A202-AF0FFB2D8D3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4BBF700-EBD7-43DF-81E5-77A7C388E7EE}" type="presOf" srcId="{724FB614-C700-49F1-8DF5-CCED9D11DA4F}" destId="{5EA733BE-E122-4D18-A673-F0CECB53E047}" srcOrd="0" destOrd="0" presId="urn:microsoft.com/office/officeart/2005/8/layout/matrix3"/>
    <dgm:cxn modelId="{C85CAD09-5563-4726-973E-2AB6C5161FBC}" srcId="{99009541-413B-4CF0-A202-AF0FFB2D8D3D}" destId="{EB6B68B6-45E5-4095-8702-AD22148643F3}" srcOrd="0" destOrd="0" parTransId="{3A21B92E-7124-4410-A414-E6DFE3361243}" sibTransId="{6C556DCB-FAD7-4D76-A8C3-10B05349F8D8}"/>
    <dgm:cxn modelId="{34961A6B-6862-4D1B-ADCD-758F231D0D86}" type="presOf" srcId="{1D28C97B-72A6-402F-878A-C7801710FFF6}" destId="{88B7FB16-C4EA-4DC1-A6B8-B669B6991D87}" srcOrd="0" destOrd="0" presId="urn:microsoft.com/office/officeart/2005/8/layout/matrix3"/>
    <dgm:cxn modelId="{E1FE4794-0714-442D-8692-667CDE95847F}" srcId="{99009541-413B-4CF0-A202-AF0FFB2D8D3D}" destId="{1D28C97B-72A6-402F-878A-C7801710FFF6}" srcOrd="1" destOrd="0" parTransId="{7366A69F-6CA6-4D98-885E-408CD23CDF2D}" sibTransId="{BF86E98B-625B-40D7-B9F9-2A99893D5E03}"/>
    <dgm:cxn modelId="{C0775FBB-582B-473E-BA65-386077E60E8B}" type="presOf" srcId="{EB6B68B6-45E5-4095-8702-AD22148643F3}" destId="{A7961758-B449-4475-AEB0-72B0CCA78970}" srcOrd="0" destOrd="0" presId="urn:microsoft.com/office/officeart/2005/8/layout/matrix3"/>
    <dgm:cxn modelId="{506706C2-9A53-42D7-8927-8B69CDD640F3}" type="presOf" srcId="{99009541-413B-4CF0-A202-AF0FFB2D8D3D}" destId="{9F37D7BC-9982-4BCF-8CB0-5203245F903D}" srcOrd="0" destOrd="0" presId="urn:microsoft.com/office/officeart/2005/8/layout/matrix3"/>
    <dgm:cxn modelId="{224A7EC6-1E83-4BEB-965B-964994BAA50F}" srcId="{99009541-413B-4CF0-A202-AF0FFB2D8D3D}" destId="{724FB614-C700-49F1-8DF5-CCED9D11DA4F}" srcOrd="3" destOrd="0" parTransId="{21D54FD0-87C8-4B39-B976-5CBC4567C718}" sibTransId="{E5E3211E-5078-4115-A7F8-913202F4A7AA}"/>
    <dgm:cxn modelId="{2412D4C6-E0E0-4F68-8EEE-DF88442EB484}" type="presOf" srcId="{807904A0-8BEA-4DBB-9664-0732C85B8F35}" destId="{CA238292-295B-4C79-8102-7C3F703F8F15}" srcOrd="0" destOrd="0" presId="urn:microsoft.com/office/officeart/2005/8/layout/matrix3"/>
    <dgm:cxn modelId="{E78D8DE9-CFDB-4C7B-B734-F98011955A21}" srcId="{99009541-413B-4CF0-A202-AF0FFB2D8D3D}" destId="{807904A0-8BEA-4DBB-9664-0732C85B8F35}" srcOrd="2" destOrd="0" parTransId="{BD0D6969-F054-4A65-A5B3-ADF6C42C1BE2}" sibTransId="{AC9F637B-4406-46E5-8F76-0ECD75E6DA65}"/>
    <dgm:cxn modelId="{CA7FC918-E161-493B-931D-3FEFEFF2EF13}" type="presParOf" srcId="{9F37D7BC-9982-4BCF-8CB0-5203245F903D}" destId="{8C99CD71-DD32-46CD-A655-FF3473A855C9}" srcOrd="0" destOrd="0" presId="urn:microsoft.com/office/officeart/2005/8/layout/matrix3"/>
    <dgm:cxn modelId="{090C0FD8-2121-4B8B-BC55-F2879B4EDC2C}" type="presParOf" srcId="{9F37D7BC-9982-4BCF-8CB0-5203245F903D}" destId="{A7961758-B449-4475-AEB0-72B0CCA78970}" srcOrd="1" destOrd="0" presId="urn:microsoft.com/office/officeart/2005/8/layout/matrix3"/>
    <dgm:cxn modelId="{E0722953-BFE9-48DF-8C0C-28BA71FBEA34}" type="presParOf" srcId="{9F37D7BC-9982-4BCF-8CB0-5203245F903D}" destId="{88B7FB16-C4EA-4DC1-A6B8-B669B6991D87}" srcOrd="2" destOrd="0" presId="urn:microsoft.com/office/officeart/2005/8/layout/matrix3"/>
    <dgm:cxn modelId="{320067DE-E3CD-42A2-AD0A-A4614B6C9221}" type="presParOf" srcId="{9F37D7BC-9982-4BCF-8CB0-5203245F903D}" destId="{CA238292-295B-4C79-8102-7C3F703F8F15}" srcOrd="3" destOrd="0" presId="urn:microsoft.com/office/officeart/2005/8/layout/matrix3"/>
    <dgm:cxn modelId="{E5FF0813-7AE5-4407-9E15-42AB961EF423}" type="presParOf" srcId="{9F37D7BC-9982-4BCF-8CB0-5203245F903D}" destId="{5EA733BE-E122-4D18-A673-F0CECB53E04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47D7896-05EA-4AE8-8278-02C49CED251A}" type="doc">
      <dgm:prSet loTypeId="urn:microsoft.com/office/officeart/2005/8/layout/orgChart1" loCatId="hierarchy" qsTypeId="urn:microsoft.com/office/officeart/2005/8/quickstyle/3d1" qsCatId="3D" csTypeId="urn:microsoft.com/office/officeart/2005/8/colors/accent3_5" csCatId="accent3"/>
      <dgm:spPr/>
      <dgm:t>
        <a:bodyPr/>
        <a:lstStyle/>
        <a:p>
          <a:endParaRPr lang="en-US"/>
        </a:p>
      </dgm:t>
    </dgm:pt>
    <dgm:pt modelId="{DAE4075D-969E-4617-819F-DE8175384A8D}">
      <dgm:prSet/>
      <dgm:spPr/>
      <dgm:t>
        <a:bodyPr/>
        <a:lstStyle/>
        <a:p>
          <a:r>
            <a:rPr lang="en-US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Relational</a:t>
          </a:r>
        </a:p>
      </dgm:t>
    </dgm:pt>
    <dgm:pt modelId="{6313A232-A223-44CD-BBEE-BB7083CC5472}" type="parTrans" cxnId="{F7D59FEF-C81D-4389-B218-ED6695EC46AE}">
      <dgm:prSet/>
      <dgm:spPr/>
      <dgm:t>
        <a:bodyPr/>
        <a:lstStyle/>
        <a:p>
          <a:endParaRPr lang="en-US"/>
        </a:p>
      </dgm:t>
    </dgm:pt>
    <dgm:pt modelId="{B9DD6880-CDBE-4E9D-9CAD-6396150C5927}" type="sibTrans" cxnId="{F7D59FEF-C81D-4389-B218-ED6695EC46AE}">
      <dgm:prSet/>
      <dgm:spPr/>
      <dgm:t>
        <a:bodyPr/>
        <a:lstStyle/>
        <a:p>
          <a:endParaRPr lang="en-US"/>
        </a:p>
      </dgm:t>
    </dgm:pt>
    <dgm:pt modelId="{B87626B0-CBEA-45FB-9C76-A3E4CF453E78}" type="pres">
      <dgm:prSet presAssocID="{147D7896-05EA-4AE8-8278-02C49CED25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798837B-E120-4655-961B-BB8B7BDED547}" type="pres">
      <dgm:prSet presAssocID="{DAE4075D-969E-4617-819F-DE8175384A8D}" presName="hierRoot1" presStyleCnt="0">
        <dgm:presLayoutVars>
          <dgm:hierBranch val="init"/>
        </dgm:presLayoutVars>
      </dgm:prSet>
      <dgm:spPr/>
    </dgm:pt>
    <dgm:pt modelId="{F1D29BAC-0CAA-4ADC-B4CF-D16FE1EC90D3}" type="pres">
      <dgm:prSet presAssocID="{DAE4075D-969E-4617-819F-DE8175384A8D}" presName="rootComposite1" presStyleCnt="0"/>
      <dgm:spPr/>
    </dgm:pt>
    <dgm:pt modelId="{083D6B6C-299F-44FA-930C-94E70E73A312}" type="pres">
      <dgm:prSet presAssocID="{DAE4075D-969E-4617-819F-DE8175384A8D}" presName="rootText1" presStyleLbl="node0" presStyleIdx="0" presStyleCnt="1" custLinFactX="-43625" custLinFactY="24232" custLinFactNeighborX="-100000" custLinFactNeighborY="100000">
        <dgm:presLayoutVars>
          <dgm:chPref val="3"/>
        </dgm:presLayoutVars>
      </dgm:prSet>
      <dgm:spPr/>
    </dgm:pt>
    <dgm:pt modelId="{94883192-3670-48E6-9E17-6151E236824D}" type="pres">
      <dgm:prSet presAssocID="{DAE4075D-969E-4617-819F-DE8175384A8D}" presName="rootConnector1" presStyleLbl="node1" presStyleIdx="0" presStyleCnt="0"/>
      <dgm:spPr/>
    </dgm:pt>
    <dgm:pt modelId="{73A8BAF8-C8C6-425C-AA6A-33B87B64F3DB}" type="pres">
      <dgm:prSet presAssocID="{DAE4075D-969E-4617-819F-DE8175384A8D}" presName="hierChild2" presStyleCnt="0"/>
      <dgm:spPr/>
    </dgm:pt>
    <dgm:pt modelId="{240D1E4E-DF9F-418D-8460-16568B16B5EA}" type="pres">
      <dgm:prSet presAssocID="{DAE4075D-969E-4617-819F-DE8175384A8D}" presName="hierChild3" presStyleCnt="0"/>
      <dgm:spPr/>
    </dgm:pt>
  </dgm:ptLst>
  <dgm:cxnLst>
    <dgm:cxn modelId="{C6656E30-DBF9-4136-BEBE-67884A9A85BA}" type="presOf" srcId="{DAE4075D-969E-4617-819F-DE8175384A8D}" destId="{94883192-3670-48E6-9E17-6151E236824D}" srcOrd="1" destOrd="0" presId="urn:microsoft.com/office/officeart/2005/8/layout/orgChart1"/>
    <dgm:cxn modelId="{DDCB1742-C5AB-42BD-B874-DB6A264E892F}" type="presOf" srcId="{DAE4075D-969E-4617-819F-DE8175384A8D}" destId="{083D6B6C-299F-44FA-930C-94E70E73A312}" srcOrd="0" destOrd="0" presId="urn:microsoft.com/office/officeart/2005/8/layout/orgChart1"/>
    <dgm:cxn modelId="{AA030C6C-137B-491D-BA3E-A3160F37ADA0}" type="presOf" srcId="{147D7896-05EA-4AE8-8278-02C49CED251A}" destId="{B87626B0-CBEA-45FB-9C76-A3E4CF453E78}" srcOrd="0" destOrd="0" presId="urn:microsoft.com/office/officeart/2005/8/layout/orgChart1"/>
    <dgm:cxn modelId="{F7D59FEF-C81D-4389-B218-ED6695EC46AE}" srcId="{147D7896-05EA-4AE8-8278-02C49CED251A}" destId="{DAE4075D-969E-4617-819F-DE8175384A8D}" srcOrd="0" destOrd="0" parTransId="{6313A232-A223-44CD-BBEE-BB7083CC5472}" sibTransId="{B9DD6880-CDBE-4E9D-9CAD-6396150C5927}"/>
    <dgm:cxn modelId="{44C5DEF4-0A6B-4EFE-8D67-CC128F4AF84F}" type="presParOf" srcId="{B87626B0-CBEA-45FB-9C76-A3E4CF453E78}" destId="{6798837B-E120-4655-961B-BB8B7BDED547}" srcOrd="0" destOrd="0" presId="urn:microsoft.com/office/officeart/2005/8/layout/orgChart1"/>
    <dgm:cxn modelId="{CC2A025F-D7DC-4DD4-B4DF-5ADD1919B4E5}" type="presParOf" srcId="{6798837B-E120-4655-961B-BB8B7BDED547}" destId="{F1D29BAC-0CAA-4ADC-B4CF-D16FE1EC90D3}" srcOrd="0" destOrd="0" presId="urn:microsoft.com/office/officeart/2005/8/layout/orgChart1"/>
    <dgm:cxn modelId="{74D5D3BC-83EC-426D-A703-A67FDBB32724}" type="presParOf" srcId="{F1D29BAC-0CAA-4ADC-B4CF-D16FE1EC90D3}" destId="{083D6B6C-299F-44FA-930C-94E70E73A312}" srcOrd="0" destOrd="0" presId="urn:microsoft.com/office/officeart/2005/8/layout/orgChart1"/>
    <dgm:cxn modelId="{8BAA4131-7FDA-437A-9B22-FB2C6352212D}" type="presParOf" srcId="{F1D29BAC-0CAA-4ADC-B4CF-D16FE1EC90D3}" destId="{94883192-3670-48E6-9E17-6151E236824D}" srcOrd="1" destOrd="0" presId="urn:microsoft.com/office/officeart/2005/8/layout/orgChart1"/>
    <dgm:cxn modelId="{00FA828B-2C6E-4C94-947B-94C1FF734C75}" type="presParOf" srcId="{6798837B-E120-4655-961B-BB8B7BDED547}" destId="{73A8BAF8-C8C6-425C-AA6A-33B87B64F3DB}" srcOrd="1" destOrd="0" presId="urn:microsoft.com/office/officeart/2005/8/layout/orgChart1"/>
    <dgm:cxn modelId="{5A2FDCDC-27E9-4467-8AB3-EEC9BC6F71F2}" type="presParOf" srcId="{6798837B-E120-4655-961B-BB8B7BDED547}" destId="{240D1E4E-DF9F-418D-8460-16568B16B5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5CD662C-7929-4A77-B7AD-B4F5D63CF967}" type="doc">
      <dgm:prSet loTypeId="urn:microsoft.com/office/officeart/2005/8/layout/orgChart1" loCatId="hierarchy" qsTypeId="urn:microsoft.com/office/officeart/2005/8/quickstyle/3d1" qsCatId="3D" csTypeId="urn:microsoft.com/office/officeart/2005/8/colors/accent2_5" csCatId="accent2"/>
      <dgm:spPr/>
      <dgm:t>
        <a:bodyPr/>
        <a:lstStyle/>
        <a:p>
          <a:endParaRPr lang="en-US"/>
        </a:p>
      </dgm:t>
    </dgm:pt>
    <dgm:pt modelId="{7FE74C78-DA4B-4DF1-BEA9-687C19B10B6C}">
      <dgm:prSet/>
      <dgm:spPr/>
      <dgm:t>
        <a:bodyPr/>
        <a:lstStyle/>
        <a:p>
          <a:r>
            <a: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Database Architecture</a:t>
          </a:r>
        </a:p>
      </dgm:t>
    </dgm:pt>
    <dgm:pt modelId="{0C5068D8-C6CF-47AB-BDAA-FABA77BB7C9D}" type="parTrans" cxnId="{D2F33357-BBC5-4C16-8EF7-66AB1AD146A0}">
      <dgm:prSet/>
      <dgm:spPr/>
      <dgm:t>
        <a:bodyPr/>
        <a:lstStyle/>
        <a:p>
          <a:endParaRPr lang="en-US"/>
        </a:p>
      </dgm:t>
    </dgm:pt>
    <dgm:pt modelId="{851B030E-4840-47C4-91E2-D5C525B27F07}" type="sibTrans" cxnId="{D2F33357-BBC5-4C16-8EF7-66AB1AD146A0}">
      <dgm:prSet/>
      <dgm:spPr/>
      <dgm:t>
        <a:bodyPr/>
        <a:lstStyle/>
        <a:p>
          <a:endParaRPr lang="en-US"/>
        </a:p>
      </dgm:t>
    </dgm:pt>
    <dgm:pt modelId="{96163BE9-DD45-4C90-9C3E-8BAA980D1D89}" type="pres">
      <dgm:prSet presAssocID="{55CD662C-7929-4A77-B7AD-B4F5D63CF96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B2A57A-9CBE-4C86-B4AE-A1B08358F17F}" type="pres">
      <dgm:prSet presAssocID="{7FE74C78-DA4B-4DF1-BEA9-687C19B10B6C}" presName="hierRoot1" presStyleCnt="0">
        <dgm:presLayoutVars>
          <dgm:hierBranch val="init"/>
        </dgm:presLayoutVars>
      </dgm:prSet>
      <dgm:spPr/>
    </dgm:pt>
    <dgm:pt modelId="{98C68456-8E93-4E74-854F-E66BBBE56FB5}" type="pres">
      <dgm:prSet presAssocID="{7FE74C78-DA4B-4DF1-BEA9-687C19B10B6C}" presName="rootComposite1" presStyleCnt="0"/>
      <dgm:spPr/>
    </dgm:pt>
    <dgm:pt modelId="{681337EA-F15A-4F76-BDB2-2B42EC253C0F}" type="pres">
      <dgm:prSet presAssocID="{7FE74C78-DA4B-4DF1-BEA9-687C19B10B6C}" presName="rootText1" presStyleLbl="node0" presStyleIdx="0" presStyleCnt="1">
        <dgm:presLayoutVars>
          <dgm:chPref val="3"/>
        </dgm:presLayoutVars>
      </dgm:prSet>
      <dgm:spPr/>
    </dgm:pt>
    <dgm:pt modelId="{47AE6BCB-84F4-474A-BF6C-4E2CF09AA30F}" type="pres">
      <dgm:prSet presAssocID="{7FE74C78-DA4B-4DF1-BEA9-687C19B10B6C}" presName="rootConnector1" presStyleLbl="node1" presStyleIdx="0" presStyleCnt="0"/>
      <dgm:spPr/>
    </dgm:pt>
    <dgm:pt modelId="{77124AD6-5006-43C5-9D93-F47626B369E6}" type="pres">
      <dgm:prSet presAssocID="{7FE74C78-DA4B-4DF1-BEA9-687C19B10B6C}" presName="hierChild2" presStyleCnt="0"/>
      <dgm:spPr/>
    </dgm:pt>
    <dgm:pt modelId="{1C74F684-744D-4259-8DA4-D60785DA6F77}" type="pres">
      <dgm:prSet presAssocID="{7FE74C78-DA4B-4DF1-BEA9-687C19B10B6C}" presName="hierChild3" presStyleCnt="0"/>
      <dgm:spPr/>
    </dgm:pt>
  </dgm:ptLst>
  <dgm:cxnLst>
    <dgm:cxn modelId="{D46C0204-F2AA-49F6-8C9C-0FE91BBCD448}" type="presOf" srcId="{7FE74C78-DA4B-4DF1-BEA9-687C19B10B6C}" destId="{681337EA-F15A-4F76-BDB2-2B42EC253C0F}" srcOrd="0" destOrd="0" presId="urn:microsoft.com/office/officeart/2005/8/layout/orgChart1"/>
    <dgm:cxn modelId="{87432E2E-8C88-4F1F-8DAF-D6457406A7C6}" type="presOf" srcId="{7FE74C78-DA4B-4DF1-BEA9-687C19B10B6C}" destId="{47AE6BCB-84F4-474A-BF6C-4E2CF09AA30F}" srcOrd="1" destOrd="0" presId="urn:microsoft.com/office/officeart/2005/8/layout/orgChart1"/>
    <dgm:cxn modelId="{CFB23462-0760-4284-8A2C-988BA0A4E96B}" type="presOf" srcId="{55CD662C-7929-4A77-B7AD-B4F5D63CF967}" destId="{96163BE9-DD45-4C90-9C3E-8BAA980D1D89}" srcOrd="0" destOrd="0" presId="urn:microsoft.com/office/officeart/2005/8/layout/orgChart1"/>
    <dgm:cxn modelId="{D2F33357-BBC5-4C16-8EF7-66AB1AD146A0}" srcId="{55CD662C-7929-4A77-B7AD-B4F5D63CF967}" destId="{7FE74C78-DA4B-4DF1-BEA9-687C19B10B6C}" srcOrd="0" destOrd="0" parTransId="{0C5068D8-C6CF-47AB-BDAA-FABA77BB7C9D}" sibTransId="{851B030E-4840-47C4-91E2-D5C525B27F07}"/>
    <dgm:cxn modelId="{76C47AD6-5000-4951-B170-5C8C30E07D70}" type="presParOf" srcId="{96163BE9-DD45-4C90-9C3E-8BAA980D1D89}" destId="{41B2A57A-9CBE-4C86-B4AE-A1B08358F17F}" srcOrd="0" destOrd="0" presId="urn:microsoft.com/office/officeart/2005/8/layout/orgChart1"/>
    <dgm:cxn modelId="{E41DBF94-5DFC-4DAD-BB3D-D46DFD35AEDA}" type="presParOf" srcId="{41B2A57A-9CBE-4C86-B4AE-A1B08358F17F}" destId="{98C68456-8E93-4E74-854F-E66BBBE56FB5}" srcOrd="0" destOrd="0" presId="urn:microsoft.com/office/officeart/2005/8/layout/orgChart1"/>
    <dgm:cxn modelId="{3804B60B-B179-42B3-B72C-B09BB89318D0}" type="presParOf" srcId="{98C68456-8E93-4E74-854F-E66BBBE56FB5}" destId="{681337EA-F15A-4F76-BDB2-2B42EC253C0F}" srcOrd="0" destOrd="0" presId="urn:microsoft.com/office/officeart/2005/8/layout/orgChart1"/>
    <dgm:cxn modelId="{070D46F6-00E3-4482-8B9B-B3CCC2212A57}" type="presParOf" srcId="{98C68456-8E93-4E74-854F-E66BBBE56FB5}" destId="{47AE6BCB-84F4-474A-BF6C-4E2CF09AA30F}" srcOrd="1" destOrd="0" presId="urn:microsoft.com/office/officeart/2005/8/layout/orgChart1"/>
    <dgm:cxn modelId="{33B7BE37-2D89-4683-9A1E-74A183C41AE0}" type="presParOf" srcId="{41B2A57A-9CBE-4C86-B4AE-A1B08358F17F}" destId="{77124AD6-5006-43C5-9D93-F47626B369E6}" srcOrd="1" destOrd="0" presId="urn:microsoft.com/office/officeart/2005/8/layout/orgChart1"/>
    <dgm:cxn modelId="{17375383-34B9-4200-9B47-BC5FF34F15FC}" type="presParOf" srcId="{41B2A57A-9CBE-4C86-B4AE-A1B08358F17F}" destId="{1C74F684-744D-4259-8DA4-D60785DA6F7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8FE56B0-8D9E-4983-9DD0-7ED0713477D4}" type="doc">
      <dgm:prSet loTypeId="urn:microsoft.com/office/officeart/2005/8/layout/vList2" loCatId="list" qsTypeId="urn:microsoft.com/office/officeart/2005/8/quickstyle/3d1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28C3FD1-C048-4799-97E8-FFC6422549C1}">
      <dgm:prSet/>
      <dgm:spPr/>
      <dgm:t>
        <a:bodyPr/>
        <a:lstStyle/>
        <a:p>
          <a:r>
            <a: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Conclusion: Data-Driven Logistics Management</a:t>
          </a:r>
        </a:p>
      </dgm:t>
    </dgm:pt>
    <dgm:pt modelId="{E5864ACE-CDAC-4732-8E2A-509A2FE7EF6A}" type="parTrans" cxnId="{17A5D52B-B33E-4E85-8AEA-333076EACF94}">
      <dgm:prSet/>
      <dgm:spPr/>
      <dgm:t>
        <a:bodyPr/>
        <a:lstStyle/>
        <a:p>
          <a:endParaRPr lang="en-US"/>
        </a:p>
      </dgm:t>
    </dgm:pt>
    <dgm:pt modelId="{ECF2606A-18CA-4E24-AF91-E9F044A58327}" type="sibTrans" cxnId="{17A5D52B-B33E-4E85-8AEA-333076EACF94}">
      <dgm:prSet/>
      <dgm:spPr/>
      <dgm:t>
        <a:bodyPr/>
        <a:lstStyle/>
        <a:p>
          <a:endParaRPr lang="en-US"/>
        </a:p>
      </dgm:t>
    </dgm:pt>
    <dgm:pt modelId="{6054FE45-ED80-4634-9773-1192E354EF98}" type="pres">
      <dgm:prSet presAssocID="{78FE56B0-8D9E-4983-9DD0-7ED0713477D4}" presName="linear" presStyleCnt="0">
        <dgm:presLayoutVars>
          <dgm:animLvl val="lvl"/>
          <dgm:resizeHandles val="exact"/>
        </dgm:presLayoutVars>
      </dgm:prSet>
      <dgm:spPr/>
    </dgm:pt>
    <dgm:pt modelId="{36AFA4EA-E50B-4884-9034-51740B7C3DBE}" type="pres">
      <dgm:prSet presAssocID="{E28C3FD1-C048-4799-97E8-FFC6422549C1}" presName="parentText" presStyleLbl="node1" presStyleIdx="0" presStyleCnt="1" custLinFactY="-10883" custLinFactNeighborX="-2343" custLinFactNeighborY="-100000">
        <dgm:presLayoutVars>
          <dgm:chMax val="0"/>
          <dgm:bulletEnabled val="1"/>
        </dgm:presLayoutVars>
      </dgm:prSet>
      <dgm:spPr/>
    </dgm:pt>
  </dgm:ptLst>
  <dgm:cxnLst>
    <dgm:cxn modelId="{17A5D52B-B33E-4E85-8AEA-333076EACF94}" srcId="{78FE56B0-8D9E-4983-9DD0-7ED0713477D4}" destId="{E28C3FD1-C048-4799-97E8-FFC6422549C1}" srcOrd="0" destOrd="0" parTransId="{E5864ACE-CDAC-4732-8E2A-509A2FE7EF6A}" sibTransId="{ECF2606A-18CA-4E24-AF91-E9F044A58327}"/>
    <dgm:cxn modelId="{35009864-4587-442E-BA24-A12E4D1830E2}" type="presOf" srcId="{E28C3FD1-C048-4799-97E8-FFC6422549C1}" destId="{36AFA4EA-E50B-4884-9034-51740B7C3DBE}" srcOrd="0" destOrd="0" presId="urn:microsoft.com/office/officeart/2005/8/layout/vList2"/>
    <dgm:cxn modelId="{D349954F-9B4A-46B1-8A47-FCBFED6FB3B6}" type="presOf" srcId="{78FE56B0-8D9E-4983-9DD0-7ED0713477D4}" destId="{6054FE45-ED80-4634-9773-1192E354EF98}" srcOrd="0" destOrd="0" presId="urn:microsoft.com/office/officeart/2005/8/layout/vList2"/>
    <dgm:cxn modelId="{6DF1268B-16A2-47A0-8B71-D18184DAB279}" type="presParOf" srcId="{6054FE45-ED80-4634-9773-1192E354EF98}" destId="{36AFA4EA-E50B-4884-9034-51740B7C3D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BBAA404-7F15-45D1-8187-6869241ABEDA}" type="doc">
      <dgm:prSet loTypeId="urn:microsoft.com/office/officeart/2011/layout/CircleProcess" loCatId="officeonline" qsTypeId="urn:microsoft.com/office/officeart/2005/8/quickstyle/3d3" qsCatId="3D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C16476-CE3B-4B2A-A284-0BEC17E5722C}">
      <dgm:prSet/>
      <dgm:spPr/>
      <dgm:t>
        <a:bodyPr/>
        <a:lstStyle/>
        <a:p>
          <a:r>
            <a:rPr lang="en-US"/>
            <a:t>Project Impact: Successfully transformed fragmented raw data into a structured, automated management system.</a:t>
          </a:r>
        </a:p>
      </dgm:t>
    </dgm:pt>
    <dgm:pt modelId="{78320503-E7C5-4504-9AD9-D25C5FEBF277}" type="parTrans" cxnId="{21243521-ECB9-44E9-BE3B-644F6CCD7EF8}">
      <dgm:prSet/>
      <dgm:spPr/>
      <dgm:t>
        <a:bodyPr/>
        <a:lstStyle/>
        <a:p>
          <a:endParaRPr lang="en-US"/>
        </a:p>
      </dgm:t>
    </dgm:pt>
    <dgm:pt modelId="{825EE13F-4F6D-4CB1-874E-FDFC749B1A70}" type="sibTrans" cxnId="{21243521-ECB9-44E9-BE3B-644F6CCD7EF8}">
      <dgm:prSet/>
      <dgm:spPr/>
      <dgm:t>
        <a:bodyPr/>
        <a:lstStyle/>
        <a:p>
          <a:endParaRPr lang="en-US"/>
        </a:p>
      </dgm:t>
    </dgm:pt>
    <dgm:pt modelId="{02BF4FDF-CB16-45E6-96F6-C27B81EB4109}">
      <dgm:prSet/>
      <dgm:spPr/>
      <dgm:t>
        <a:bodyPr/>
        <a:lstStyle/>
        <a:p>
          <a:r>
            <a:rPr lang="en-US"/>
            <a:t>Operational Efficiency: The system provides real-time tracking of shipping performance and financial costs.</a:t>
          </a:r>
        </a:p>
      </dgm:t>
    </dgm:pt>
    <dgm:pt modelId="{47FC00F7-839D-4A56-A8C0-CBA5BDBBF254}" type="parTrans" cxnId="{14A5A7ED-2CC0-452E-836B-4E41C6C45C38}">
      <dgm:prSet/>
      <dgm:spPr/>
      <dgm:t>
        <a:bodyPr/>
        <a:lstStyle/>
        <a:p>
          <a:endParaRPr lang="en-US"/>
        </a:p>
      </dgm:t>
    </dgm:pt>
    <dgm:pt modelId="{856ECB1A-11B5-4A3A-91DC-EC80E2C53BCA}" type="sibTrans" cxnId="{14A5A7ED-2CC0-452E-836B-4E41C6C45C38}">
      <dgm:prSet/>
      <dgm:spPr/>
      <dgm:t>
        <a:bodyPr/>
        <a:lstStyle/>
        <a:p>
          <a:endParaRPr lang="en-US"/>
        </a:p>
      </dgm:t>
    </dgm:pt>
    <dgm:pt modelId="{F04E61D2-ED7C-49E6-B9B6-FF6E5071DC5A}">
      <dgm:prSet/>
      <dgm:spPr/>
      <dgm:t>
        <a:bodyPr/>
        <a:lstStyle/>
        <a:p>
          <a:r>
            <a:rPr lang="en-US"/>
            <a:t>Scalability: The current database architecture is ready to handle larger datasets and more complex logistics operations.</a:t>
          </a:r>
        </a:p>
      </dgm:t>
    </dgm:pt>
    <dgm:pt modelId="{8DAECA82-5CE3-4497-8477-B3C0ACDDBBCF}" type="parTrans" cxnId="{14322982-2FB3-4489-9C6A-4478A43DA865}">
      <dgm:prSet/>
      <dgm:spPr/>
      <dgm:t>
        <a:bodyPr/>
        <a:lstStyle/>
        <a:p>
          <a:endParaRPr lang="en-US"/>
        </a:p>
      </dgm:t>
    </dgm:pt>
    <dgm:pt modelId="{9325BD99-F249-47D5-9D06-249555D029DE}" type="sibTrans" cxnId="{14322982-2FB3-4489-9C6A-4478A43DA865}">
      <dgm:prSet/>
      <dgm:spPr/>
      <dgm:t>
        <a:bodyPr/>
        <a:lstStyle/>
        <a:p>
          <a:endParaRPr lang="en-US"/>
        </a:p>
      </dgm:t>
    </dgm:pt>
    <dgm:pt modelId="{251EAC37-1D10-4420-B64B-FB7648BC586F}">
      <dgm:prSet/>
      <dgm:spPr/>
      <dgm:t>
        <a:bodyPr/>
        <a:lstStyle/>
        <a:p>
          <a:r>
            <a:rPr lang="en-US"/>
            <a:t>Key Achievement: Bridged the gap between Excel’s analytical power and Access’s data integrity.</a:t>
          </a:r>
        </a:p>
      </dgm:t>
    </dgm:pt>
    <dgm:pt modelId="{54665818-11C7-4762-8044-A8A67A802606}" type="parTrans" cxnId="{888DB112-F215-4778-8737-9A3EDCCB711E}">
      <dgm:prSet/>
      <dgm:spPr/>
      <dgm:t>
        <a:bodyPr/>
        <a:lstStyle/>
        <a:p>
          <a:endParaRPr lang="en-US"/>
        </a:p>
      </dgm:t>
    </dgm:pt>
    <dgm:pt modelId="{EB3A8E1C-961F-45AC-8ABD-BEF15C3D87FA}" type="sibTrans" cxnId="{888DB112-F215-4778-8737-9A3EDCCB711E}">
      <dgm:prSet/>
      <dgm:spPr/>
      <dgm:t>
        <a:bodyPr/>
        <a:lstStyle/>
        <a:p>
          <a:endParaRPr lang="en-US"/>
        </a:p>
      </dgm:t>
    </dgm:pt>
    <dgm:pt modelId="{E0AC341C-CAFE-4FA9-9661-ED7012A07CFD}" type="pres">
      <dgm:prSet presAssocID="{5BBAA404-7F15-45D1-8187-6869241ABED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AA09CD5-5F17-4368-9C16-DB2928CCBFD0}" type="pres">
      <dgm:prSet presAssocID="{251EAC37-1D10-4420-B64B-FB7648BC586F}" presName="Accent4" presStyleCnt="0"/>
      <dgm:spPr/>
    </dgm:pt>
    <dgm:pt modelId="{828008A5-6B58-47CD-A49A-B9485B8BF567}" type="pres">
      <dgm:prSet presAssocID="{251EAC37-1D10-4420-B64B-FB7648BC586F}" presName="Accent" presStyleLbl="node1" presStyleIdx="0" presStyleCnt="4"/>
      <dgm:spPr/>
    </dgm:pt>
    <dgm:pt modelId="{C7669C27-7EDA-4533-A4AC-844765360C57}" type="pres">
      <dgm:prSet presAssocID="{251EAC37-1D10-4420-B64B-FB7648BC586F}" presName="ParentBackground4" presStyleCnt="0"/>
      <dgm:spPr/>
    </dgm:pt>
    <dgm:pt modelId="{4AD85D65-AF57-48FA-8ED7-7591EF963A05}" type="pres">
      <dgm:prSet presAssocID="{251EAC37-1D10-4420-B64B-FB7648BC586F}" presName="ParentBackground" presStyleLbl="fgAcc1" presStyleIdx="0" presStyleCnt="4"/>
      <dgm:spPr/>
    </dgm:pt>
    <dgm:pt modelId="{368A0DEF-1F5D-482D-A8CC-57944CF6C67A}" type="pres">
      <dgm:prSet presAssocID="{251EAC37-1D10-4420-B64B-FB7648BC586F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F468FC9-5444-432E-920A-4BB0737A3591}" type="pres">
      <dgm:prSet presAssocID="{F04E61D2-ED7C-49E6-B9B6-FF6E5071DC5A}" presName="Accent3" presStyleCnt="0"/>
      <dgm:spPr/>
    </dgm:pt>
    <dgm:pt modelId="{BF9ED2C7-6232-4EE1-AFCD-FFB324EE525D}" type="pres">
      <dgm:prSet presAssocID="{F04E61D2-ED7C-49E6-B9B6-FF6E5071DC5A}" presName="Accent" presStyleLbl="node1" presStyleIdx="1" presStyleCnt="4"/>
      <dgm:spPr/>
    </dgm:pt>
    <dgm:pt modelId="{942E37C0-0006-4C1F-A0EE-B2BAE2078226}" type="pres">
      <dgm:prSet presAssocID="{F04E61D2-ED7C-49E6-B9B6-FF6E5071DC5A}" presName="ParentBackground3" presStyleCnt="0"/>
      <dgm:spPr/>
    </dgm:pt>
    <dgm:pt modelId="{20D2F86C-D849-40A4-8F73-7D1446671A86}" type="pres">
      <dgm:prSet presAssocID="{F04E61D2-ED7C-49E6-B9B6-FF6E5071DC5A}" presName="ParentBackground" presStyleLbl="fgAcc1" presStyleIdx="1" presStyleCnt="4"/>
      <dgm:spPr/>
    </dgm:pt>
    <dgm:pt modelId="{C56BE7FF-DE64-4762-BB05-8FC92BC4BF04}" type="pres">
      <dgm:prSet presAssocID="{F04E61D2-ED7C-49E6-B9B6-FF6E5071DC5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D59675E-53FE-4D6D-B3CA-A1CB3D10A176}" type="pres">
      <dgm:prSet presAssocID="{02BF4FDF-CB16-45E6-96F6-C27B81EB4109}" presName="Accent2" presStyleCnt="0"/>
      <dgm:spPr/>
    </dgm:pt>
    <dgm:pt modelId="{FECF5726-31FA-438B-9E18-4397989ADA2A}" type="pres">
      <dgm:prSet presAssocID="{02BF4FDF-CB16-45E6-96F6-C27B81EB4109}" presName="Accent" presStyleLbl="node1" presStyleIdx="2" presStyleCnt="4"/>
      <dgm:spPr/>
    </dgm:pt>
    <dgm:pt modelId="{A845D0FD-61B1-4679-86E7-7A76B7FAF2BA}" type="pres">
      <dgm:prSet presAssocID="{02BF4FDF-CB16-45E6-96F6-C27B81EB4109}" presName="ParentBackground2" presStyleCnt="0"/>
      <dgm:spPr/>
    </dgm:pt>
    <dgm:pt modelId="{D7C879CA-9071-494D-80F9-51C9C523926D}" type="pres">
      <dgm:prSet presAssocID="{02BF4FDF-CB16-45E6-96F6-C27B81EB4109}" presName="ParentBackground" presStyleLbl="fgAcc1" presStyleIdx="2" presStyleCnt="4"/>
      <dgm:spPr/>
    </dgm:pt>
    <dgm:pt modelId="{22C16E40-BFDE-4654-B0DD-627B9B186BB1}" type="pres">
      <dgm:prSet presAssocID="{02BF4FDF-CB16-45E6-96F6-C27B81EB410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4E54759-C50E-40B0-827C-35206F91F433}" type="pres">
      <dgm:prSet presAssocID="{BCC16476-CE3B-4B2A-A284-0BEC17E5722C}" presName="Accent1" presStyleCnt="0"/>
      <dgm:spPr/>
    </dgm:pt>
    <dgm:pt modelId="{C05818FD-2DDF-43C1-98C6-B8749A415A6C}" type="pres">
      <dgm:prSet presAssocID="{BCC16476-CE3B-4B2A-A284-0BEC17E5722C}" presName="Accent" presStyleLbl="node1" presStyleIdx="3" presStyleCnt="4"/>
      <dgm:spPr/>
    </dgm:pt>
    <dgm:pt modelId="{4D997A40-3982-48F4-9F3E-04A3ED8857FB}" type="pres">
      <dgm:prSet presAssocID="{BCC16476-CE3B-4B2A-A284-0BEC17E5722C}" presName="ParentBackground1" presStyleCnt="0"/>
      <dgm:spPr/>
    </dgm:pt>
    <dgm:pt modelId="{F672954A-8949-4F4F-A52C-4ABC07E79A22}" type="pres">
      <dgm:prSet presAssocID="{BCC16476-CE3B-4B2A-A284-0BEC17E5722C}" presName="ParentBackground" presStyleLbl="fgAcc1" presStyleIdx="3" presStyleCnt="4"/>
      <dgm:spPr/>
    </dgm:pt>
    <dgm:pt modelId="{A681F8D8-050D-4E8A-9E43-3A22286A4B24}" type="pres">
      <dgm:prSet presAssocID="{BCC16476-CE3B-4B2A-A284-0BEC17E5722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90A8F911-3640-40CA-8DDC-4FF47704B9F0}" type="presOf" srcId="{251EAC37-1D10-4420-B64B-FB7648BC586F}" destId="{4AD85D65-AF57-48FA-8ED7-7591EF963A05}" srcOrd="0" destOrd="0" presId="urn:microsoft.com/office/officeart/2011/layout/CircleProcess"/>
    <dgm:cxn modelId="{888DB112-F215-4778-8737-9A3EDCCB711E}" srcId="{5BBAA404-7F15-45D1-8187-6869241ABEDA}" destId="{251EAC37-1D10-4420-B64B-FB7648BC586F}" srcOrd="3" destOrd="0" parTransId="{54665818-11C7-4762-8044-A8A67A802606}" sibTransId="{EB3A8E1C-961F-45AC-8ABD-BEF15C3D87FA}"/>
    <dgm:cxn modelId="{21243521-ECB9-44E9-BE3B-644F6CCD7EF8}" srcId="{5BBAA404-7F15-45D1-8187-6869241ABEDA}" destId="{BCC16476-CE3B-4B2A-A284-0BEC17E5722C}" srcOrd="0" destOrd="0" parTransId="{78320503-E7C5-4504-9AD9-D25C5FEBF277}" sibTransId="{825EE13F-4F6D-4CB1-874E-FDFC749B1A70}"/>
    <dgm:cxn modelId="{11407B5B-32AE-45E0-8275-F337B232B598}" type="presOf" srcId="{F04E61D2-ED7C-49E6-B9B6-FF6E5071DC5A}" destId="{20D2F86C-D849-40A4-8F73-7D1446671A86}" srcOrd="0" destOrd="0" presId="urn:microsoft.com/office/officeart/2011/layout/CircleProcess"/>
    <dgm:cxn modelId="{47AF3B6B-0B16-4552-8573-D12A6DC88978}" type="presOf" srcId="{F04E61D2-ED7C-49E6-B9B6-FF6E5071DC5A}" destId="{C56BE7FF-DE64-4762-BB05-8FC92BC4BF04}" srcOrd="1" destOrd="0" presId="urn:microsoft.com/office/officeart/2011/layout/CircleProcess"/>
    <dgm:cxn modelId="{C79BDC74-9CE1-4DB7-81CE-2AE7AF056D8A}" type="presOf" srcId="{BCC16476-CE3B-4B2A-A284-0BEC17E5722C}" destId="{A681F8D8-050D-4E8A-9E43-3A22286A4B24}" srcOrd="1" destOrd="0" presId="urn:microsoft.com/office/officeart/2011/layout/CircleProcess"/>
    <dgm:cxn modelId="{31B39378-98BF-4414-B965-53316F516759}" type="presOf" srcId="{BCC16476-CE3B-4B2A-A284-0BEC17E5722C}" destId="{F672954A-8949-4F4F-A52C-4ABC07E79A22}" srcOrd="0" destOrd="0" presId="urn:microsoft.com/office/officeart/2011/layout/CircleProcess"/>
    <dgm:cxn modelId="{14322982-2FB3-4489-9C6A-4478A43DA865}" srcId="{5BBAA404-7F15-45D1-8187-6869241ABEDA}" destId="{F04E61D2-ED7C-49E6-B9B6-FF6E5071DC5A}" srcOrd="2" destOrd="0" parTransId="{8DAECA82-5CE3-4497-8477-B3C0ACDDBBCF}" sibTransId="{9325BD99-F249-47D5-9D06-249555D029DE}"/>
    <dgm:cxn modelId="{69EEDC86-6A66-4DD1-90AE-2EBBF5B4DE36}" type="presOf" srcId="{02BF4FDF-CB16-45E6-96F6-C27B81EB4109}" destId="{D7C879CA-9071-494D-80F9-51C9C523926D}" srcOrd="0" destOrd="0" presId="urn:microsoft.com/office/officeart/2011/layout/CircleProcess"/>
    <dgm:cxn modelId="{E91EF28A-C77C-4533-8D5B-4C608617A32D}" type="presOf" srcId="{251EAC37-1D10-4420-B64B-FB7648BC586F}" destId="{368A0DEF-1F5D-482D-A8CC-57944CF6C67A}" srcOrd="1" destOrd="0" presId="urn:microsoft.com/office/officeart/2011/layout/CircleProcess"/>
    <dgm:cxn modelId="{CD2B199D-8CC4-4243-BBA6-2E548A17960A}" type="presOf" srcId="{02BF4FDF-CB16-45E6-96F6-C27B81EB4109}" destId="{22C16E40-BFDE-4654-B0DD-627B9B186BB1}" srcOrd="1" destOrd="0" presId="urn:microsoft.com/office/officeart/2011/layout/CircleProcess"/>
    <dgm:cxn modelId="{FC1F28E0-53BA-4500-879D-0223BDB5D1D5}" type="presOf" srcId="{5BBAA404-7F15-45D1-8187-6869241ABEDA}" destId="{E0AC341C-CAFE-4FA9-9661-ED7012A07CFD}" srcOrd="0" destOrd="0" presId="urn:microsoft.com/office/officeart/2011/layout/CircleProcess"/>
    <dgm:cxn modelId="{14A5A7ED-2CC0-452E-836B-4E41C6C45C38}" srcId="{5BBAA404-7F15-45D1-8187-6869241ABEDA}" destId="{02BF4FDF-CB16-45E6-96F6-C27B81EB4109}" srcOrd="1" destOrd="0" parTransId="{47FC00F7-839D-4A56-A8C0-CBA5BDBBF254}" sibTransId="{856ECB1A-11B5-4A3A-91DC-EC80E2C53BCA}"/>
    <dgm:cxn modelId="{C52AEA2C-F8A5-4A1E-BD4B-59322350732A}" type="presParOf" srcId="{E0AC341C-CAFE-4FA9-9661-ED7012A07CFD}" destId="{EAA09CD5-5F17-4368-9C16-DB2928CCBFD0}" srcOrd="0" destOrd="0" presId="urn:microsoft.com/office/officeart/2011/layout/CircleProcess"/>
    <dgm:cxn modelId="{A9A26792-95EA-48D3-A51E-C28C7BA6A219}" type="presParOf" srcId="{EAA09CD5-5F17-4368-9C16-DB2928CCBFD0}" destId="{828008A5-6B58-47CD-A49A-B9485B8BF567}" srcOrd="0" destOrd="0" presId="urn:microsoft.com/office/officeart/2011/layout/CircleProcess"/>
    <dgm:cxn modelId="{0DCFA312-F374-486F-8975-749F7F4A544F}" type="presParOf" srcId="{E0AC341C-CAFE-4FA9-9661-ED7012A07CFD}" destId="{C7669C27-7EDA-4533-A4AC-844765360C57}" srcOrd="1" destOrd="0" presId="urn:microsoft.com/office/officeart/2011/layout/CircleProcess"/>
    <dgm:cxn modelId="{74818C3E-6463-4C01-9BE5-912E6899C979}" type="presParOf" srcId="{C7669C27-7EDA-4533-A4AC-844765360C57}" destId="{4AD85D65-AF57-48FA-8ED7-7591EF963A05}" srcOrd="0" destOrd="0" presId="urn:microsoft.com/office/officeart/2011/layout/CircleProcess"/>
    <dgm:cxn modelId="{9FA3682D-FCE0-4699-A930-2610BC070E40}" type="presParOf" srcId="{E0AC341C-CAFE-4FA9-9661-ED7012A07CFD}" destId="{368A0DEF-1F5D-482D-A8CC-57944CF6C67A}" srcOrd="2" destOrd="0" presId="urn:microsoft.com/office/officeart/2011/layout/CircleProcess"/>
    <dgm:cxn modelId="{35495D9C-D14F-499F-9F71-293CF3208339}" type="presParOf" srcId="{E0AC341C-CAFE-4FA9-9661-ED7012A07CFD}" destId="{1F468FC9-5444-432E-920A-4BB0737A3591}" srcOrd="3" destOrd="0" presId="urn:microsoft.com/office/officeart/2011/layout/CircleProcess"/>
    <dgm:cxn modelId="{5A39F96F-AA53-4B16-BA14-204FD6144E94}" type="presParOf" srcId="{1F468FC9-5444-432E-920A-4BB0737A3591}" destId="{BF9ED2C7-6232-4EE1-AFCD-FFB324EE525D}" srcOrd="0" destOrd="0" presId="urn:microsoft.com/office/officeart/2011/layout/CircleProcess"/>
    <dgm:cxn modelId="{52A5DC11-04E7-4143-8D6D-E1AB9CEC8972}" type="presParOf" srcId="{E0AC341C-CAFE-4FA9-9661-ED7012A07CFD}" destId="{942E37C0-0006-4C1F-A0EE-B2BAE2078226}" srcOrd="4" destOrd="0" presId="urn:microsoft.com/office/officeart/2011/layout/CircleProcess"/>
    <dgm:cxn modelId="{BB8F7C83-77B9-4CB9-9255-AC471D5042AB}" type="presParOf" srcId="{942E37C0-0006-4C1F-A0EE-B2BAE2078226}" destId="{20D2F86C-D849-40A4-8F73-7D1446671A86}" srcOrd="0" destOrd="0" presId="urn:microsoft.com/office/officeart/2011/layout/CircleProcess"/>
    <dgm:cxn modelId="{B33C6068-8CF0-435B-9383-DCD9E8FC15E6}" type="presParOf" srcId="{E0AC341C-CAFE-4FA9-9661-ED7012A07CFD}" destId="{C56BE7FF-DE64-4762-BB05-8FC92BC4BF04}" srcOrd="5" destOrd="0" presId="urn:microsoft.com/office/officeart/2011/layout/CircleProcess"/>
    <dgm:cxn modelId="{44E5D771-6CCE-4F11-9E9B-F614F69F6F46}" type="presParOf" srcId="{E0AC341C-CAFE-4FA9-9661-ED7012A07CFD}" destId="{AD59675E-53FE-4D6D-B3CA-A1CB3D10A176}" srcOrd="6" destOrd="0" presId="urn:microsoft.com/office/officeart/2011/layout/CircleProcess"/>
    <dgm:cxn modelId="{99A43690-09A8-46C0-A620-5BCE973F704F}" type="presParOf" srcId="{AD59675E-53FE-4D6D-B3CA-A1CB3D10A176}" destId="{FECF5726-31FA-438B-9E18-4397989ADA2A}" srcOrd="0" destOrd="0" presId="urn:microsoft.com/office/officeart/2011/layout/CircleProcess"/>
    <dgm:cxn modelId="{1A12DFFA-8905-4DDB-BE91-6D012A82AD5F}" type="presParOf" srcId="{E0AC341C-CAFE-4FA9-9661-ED7012A07CFD}" destId="{A845D0FD-61B1-4679-86E7-7A76B7FAF2BA}" srcOrd="7" destOrd="0" presId="urn:microsoft.com/office/officeart/2011/layout/CircleProcess"/>
    <dgm:cxn modelId="{A8039B28-FA05-489C-B2D0-9B48DA98BF8E}" type="presParOf" srcId="{A845D0FD-61B1-4679-86E7-7A76B7FAF2BA}" destId="{D7C879CA-9071-494D-80F9-51C9C523926D}" srcOrd="0" destOrd="0" presId="urn:microsoft.com/office/officeart/2011/layout/CircleProcess"/>
    <dgm:cxn modelId="{D457DB12-5AEE-429B-8E61-062C7697A3B6}" type="presParOf" srcId="{E0AC341C-CAFE-4FA9-9661-ED7012A07CFD}" destId="{22C16E40-BFDE-4654-B0DD-627B9B186BB1}" srcOrd="8" destOrd="0" presId="urn:microsoft.com/office/officeart/2011/layout/CircleProcess"/>
    <dgm:cxn modelId="{C33B9422-4478-4C3A-B143-08951C04D427}" type="presParOf" srcId="{E0AC341C-CAFE-4FA9-9661-ED7012A07CFD}" destId="{B4E54759-C50E-40B0-827C-35206F91F433}" srcOrd="9" destOrd="0" presId="urn:microsoft.com/office/officeart/2011/layout/CircleProcess"/>
    <dgm:cxn modelId="{4C428768-4700-4246-8BA1-6A0959BC314A}" type="presParOf" srcId="{B4E54759-C50E-40B0-827C-35206F91F433}" destId="{C05818FD-2DDF-43C1-98C6-B8749A415A6C}" srcOrd="0" destOrd="0" presId="urn:microsoft.com/office/officeart/2011/layout/CircleProcess"/>
    <dgm:cxn modelId="{E08F9D75-CC2E-4F4E-90DF-122B9BD9386E}" type="presParOf" srcId="{E0AC341C-CAFE-4FA9-9661-ED7012A07CFD}" destId="{4D997A40-3982-48F4-9F3E-04A3ED8857FB}" srcOrd="10" destOrd="0" presId="urn:microsoft.com/office/officeart/2011/layout/CircleProcess"/>
    <dgm:cxn modelId="{C6B964BF-A314-4F43-8FF4-8CA48CD02071}" type="presParOf" srcId="{4D997A40-3982-48F4-9F3E-04A3ED8857FB}" destId="{F672954A-8949-4F4F-A52C-4ABC07E79A22}" srcOrd="0" destOrd="0" presId="urn:microsoft.com/office/officeart/2011/layout/CircleProcess"/>
    <dgm:cxn modelId="{DA64A825-2C4F-4C2D-9DAF-E7F39E42BF31}" type="presParOf" srcId="{E0AC341C-CAFE-4FA9-9661-ED7012A07CFD}" destId="{A681F8D8-050D-4E8A-9E43-3A22286A4B24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7F0BEE-B2C2-4FCC-AB82-9C6C978D3C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78DEE4-34B1-45CB-B6A3-6C76C793285E}">
      <dgm:prSet custT="1"/>
      <dgm:spPr/>
      <dgm:t>
        <a:bodyPr/>
        <a:lstStyle/>
        <a:p>
          <a:r>
            <a:rPr lang="en-US" sz="1800" b="1" dirty="0">
              <a:solidFill>
                <a:schemeClr val="accent4">
                  <a:lumMod val="20000"/>
                  <a:lumOff val="80000"/>
                </a:schemeClr>
              </a:solidFill>
            </a:rPr>
            <a:t>Database Normalization: </a:t>
          </a:r>
          <a:r>
            <a:rPr lang="ar-EG" sz="1800" b="1" dirty="0">
              <a:solidFill>
                <a:schemeClr val="accent4">
                  <a:lumMod val="20000"/>
                  <a:lumOff val="80000"/>
                </a:schemeClr>
              </a:solidFill>
            </a:rPr>
            <a:t>تقسيم البيانات لـ 4 جداول مترابطة.</a:t>
          </a:r>
          <a:endParaRPr lang="en-US" sz="1800" b="1" dirty="0">
            <a:solidFill>
              <a:schemeClr val="accent4">
                <a:lumMod val="20000"/>
                <a:lumOff val="80000"/>
              </a:schemeClr>
            </a:solidFill>
          </a:endParaRPr>
        </a:p>
      </dgm:t>
    </dgm:pt>
    <dgm:pt modelId="{D0F87ABB-C983-4CF9-8682-9E115CE9AA51}" type="parTrans" cxnId="{B9D304FD-3E34-4B0A-ADF7-EB2766C6416F}">
      <dgm:prSet/>
      <dgm:spPr/>
      <dgm:t>
        <a:bodyPr/>
        <a:lstStyle/>
        <a:p>
          <a:endParaRPr lang="en-US"/>
        </a:p>
      </dgm:t>
    </dgm:pt>
    <dgm:pt modelId="{769A8001-EAB9-42D7-A1BE-17CECF966028}" type="sibTrans" cxnId="{B9D304FD-3E34-4B0A-ADF7-EB2766C6416F}">
      <dgm:prSet/>
      <dgm:spPr/>
      <dgm:t>
        <a:bodyPr/>
        <a:lstStyle/>
        <a:p>
          <a:endParaRPr lang="en-US"/>
        </a:p>
      </dgm:t>
    </dgm:pt>
    <dgm:pt modelId="{5759CFAD-D61B-47DC-9E8C-885543823F7C}">
      <dgm:prSet custT="1"/>
      <dgm:spPr/>
      <dgm:t>
        <a:bodyPr/>
        <a:lstStyle/>
        <a:p>
          <a:r>
            <a:rPr lang="en-US" sz="2000" b="1" dirty="0">
              <a:solidFill>
                <a:schemeClr val="accent4">
                  <a:lumMod val="20000"/>
                  <a:lumOff val="80000"/>
                </a:schemeClr>
              </a:solidFill>
            </a:rPr>
            <a:t>Relational Integrity: </a:t>
          </a:r>
          <a:r>
            <a:rPr lang="ar-EG" sz="2000" b="1" dirty="0">
              <a:solidFill>
                <a:schemeClr val="accent4">
                  <a:lumMod val="20000"/>
                  <a:lumOff val="80000"/>
                </a:schemeClr>
              </a:solidFill>
            </a:rPr>
            <a:t>بناء علاقات تمنع تكرار البيانات</a:t>
          </a:r>
          <a:endParaRPr lang="en-US" sz="2000" b="1" dirty="0">
            <a:solidFill>
              <a:schemeClr val="accent4">
                <a:lumMod val="20000"/>
                <a:lumOff val="80000"/>
              </a:schemeClr>
            </a:solidFill>
          </a:endParaRPr>
        </a:p>
      </dgm:t>
    </dgm:pt>
    <dgm:pt modelId="{CD18F6C5-E9FD-45B1-8229-89B4E328A77C}" type="parTrans" cxnId="{D3174D11-C3C8-4C84-A5D1-4BF82A349056}">
      <dgm:prSet/>
      <dgm:spPr/>
      <dgm:t>
        <a:bodyPr/>
        <a:lstStyle/>
        <a:p>
          <a:endParaRPr lang="en-US"/>
        </a:p>
      </dgm:t>
    </dgm:pt>
    <dgm:pt modelId="{4BDEDA80-A295-4695-BB0C-E539D2A5F857}" type="sibTrans" cxnId="{D3174D11-C3C8-4C84-A5D1-4BF82A349056}">
      <dgm:prSet/>
      <dgm:spPr/>
      <dgm:t>
        <a:bodyPr/>
        <a:lstStyle/>
        <a:p>
          <a:endParaRPr lang="en-US"/>
        </a:p>
      </dgm:t>
    </dgm:pt>
    <dgm:pt modelId="{6F441B0E-E4E2-42E8-9A5D-9E6F521E0D9A}">
      <dgm:prSet custT="1"/>
      <dgm:spPr/>
      <dgm:t>
        <a:bodyPr/>
        <a:lstStyle/>
        <a:p>
          <a:pPr algn="ctr"/>
          <a:r>
            <a:rPr lang="en-US" sz="1800" b="1" dirty="0">
              <a:solidFill>
                <a:schemeClr val="accent4">
                  <a:lumMod val="20000"/>
                  <a:lumOff val="80000"/>
                </a:schemeClr>
              </a:solidFill>
            </a:rPr>
            <a:t>Automated Reporting:</a:t>
          </a:r>
          <a:r>
            <a:rPr lang="ar-EG" sz="1800" b="1" dirty="0">
              <a:solidFill>
                <a:schemeClr val="accent4">
                  <a:lumMod val="20000"/>
                  <a:lumOff val="80000"/>
                </a:schemeClr>
              </a:solidFill>
            </a:rPr>
            <a:t>استعلام لحساب الضرائب والتقارير المالية</a:t>
          </a:r>
          <a:endParaRPr lang="en-US" sz="1800" b="1" dirty="0">
            <a:solidFill>
              <a:schemeClr val="accent4">
                <a:lumMod val="20000"/>
                <a:lumOff val="80000"/>
              </a:schemeClr>
            </a:solidFill>
          </a:endParaRPr>
        </a:p>
      </dgm:t>
    </dgm:pt>
    <dgm:pt modelId="{4C81A5C6-1795-4A37-A72E-DDAF74D5B5F0}" type="parTrans" cxnId="{C9471795-BDD4-4CCB-945F-071109E9D932}">
      <dgm:prSet/>
      <dgm:spPr/>
      <dgm:t>
        <a:bodyPr/>
        <a:lstStyle/>
        <a:p>
          <a:endParaRPr lang="en-US"/>
        </a:p>
      </dgm:t>
    </dgm:pt>
    <dgm:pt modelId="{005BD0DE-96DB-48A0-9A98-37831ED94F10}" type="sibTrans" cxnId="{C9471795-BDD4-4CCB-945F-071109E9D932}">
      <dgm:prSet/>
      <dgm:spPr/>
      <dgm:t>
        <a:bodyPr/>
        <a:lstStyle/>
        <a:p>
          <a:endParaRPr lang="en-US"/>
        </a:p>
      </dgm:t>
    </dgm:pt>
    <dgm:pt modelId="{EDF8ACAA-F4FD-459D-8E2A-281C72F8278B}" type="pres">
      <dgm:prSet presAssocID="{3D7F0BEE-B2C2-4FCC-AB82-9C6C978D3CEF}" presName="cycle" presStyleCnt="0">
        <dgm:presLayoutVars>
          <dgm:dir/>
          <dgm:resizeHandles val="exact"/>
        </dgm:presLayoutVars>
      </dgm:prSet>
      <dgm:spPr/>
    </dgm:pt>
    <dgm:pt modelId="{8AB4878C-6089-431A-9A61-A83D1126E37E}" type="pres">
      <dgm:prSet presAssocID="{8278DEE4-34B1-45CB-B6A3-6C76C793285E}" presName="node" presStyleLbl="node1" presStyleIdx="0" presStyleCnt="3">
        <dgm:presLayoutVars>
          <dgm:bulletEnabled val="1"/>
        </dgm:presLayoutVars>
      </dgm:prSet>
      <dgm:spPr/>
    </dgm:pt>
    <dgm:pt modelId="{AE717302-9144-4ABE-8B60-DC635710ACF3}" type="pres">
      <dgm:prSet presAssocID="{769A8001-EAB9-42D7-A1BE-17CECF966028}" presName="sibTrans" presStyleLbl="sibTrans2D1" presStyleIdx="0" presStyleCnt="3"/>
      <dgm:spPr/>
    </dgm:pt>
    <dgm:pt modelId="{B4484166-5946-4B88-8B01-647CDB81A210}" type="pres">
      <dgm:prSet presAssocID="{769A8001-EAB9-42D7-A1BE-17CECF966028}" presName="connectorText" presStyleLbl="sibTrans2D1" presStyleIdx="0" presStyleCnt="3"/>
      <dgm:spPr/>
    </dgm:pt>
    <dgm:pt modelId="{B0B30115-D5AB-4A8E-A217-8D2BA0D51250}" type="pres">
      <dgm:prSet presAssocID="{5759CFAD-D61B-47DC-9E8C-885543823F7C}" presName="node" presStyleLbl="node1" presStyleIdx="1" presStyleCnt="3" custRadScaleRad="94963" custRadScaleInc="4056">
        <dgm:presLayoutVars>
          <dgm:bulletEnabled val="1"/>
        </dgm:presLayoutVars>
      </dgm:prSet>
      <dgm:spPr/>
    </dgm:pt>
    <dgm:pt modelId="{1B05114B-E6AE-4105-B427-EBBA9F9E7104}" type="pres">
      <dgm:prSet presAssocID="{4BDEDA80-A295-4695-BB0C-E539D2A5F857}" presName="sibTrans" presStyleLbl="sibTrans2D1" presStyleIdx="1" presStyleCnt="3"/>
      <dgm:spPr/>
    </dgm:pt>
    <dgm:pt modelId="{B66FD376-C919-47EC-B641-8828FCB1433E}" type="pres">
      <dgm:prSet presAssocID="{4BDEDA80-A295-4695-BB0C-E539D2A5F857}" presName="connectorText" presStyleLbl="sibTrans2D1" presStyleIdx="1" presStyleCnt="3"/>
      <dgm:spPr/>
    </dgm:pt>
    <dgm:pt modelId="{1B0B8F46-BFDB-4591-A47D-8E96E1D510E8}" type="pres">
      <dgm:prSet presAssocID="{6F441B0E-E4E2-42E8-9A5D-9E6F521E0D9A}" presName="node" presStyleLbl="node1" presStyleIdx="2" presStyleCnt="3">
        <dgm:presLayoutVars>
          <dgm:bulletEnabled val="1"/>
        </dgm:presLayoutVars>
      </dgm:prSet>
      <dgm:spPr/>
    </dgm:pt>
    <dgm:pt modelId="{D927DE22-5A47-49EC-AAFD-2A0090B7E471}" type="pres">
      <dgm:prSet presAssocID="{005BD0DE-96DB-48A0-9A98-37831ED94F10}" presName="sibTrans" presStyleLbl="sibTrans2D1" presStyleIdx="2" presStyleCnt="3"/>
      <dgm:spPr/>
    </dgm:pt>
    <dgm:pt modelId="{4797B339-F978-45F9-885C-43CBE5BA83F8}" type="pres">
      <dgm:prSet presAssocID="{005BD0DE-96DB-48A0-9A98-37831ED94F10}" presName="connectorText" presStyleLbl="sibTrans2D1" presStyleIdx="2" presStyleCnt="3"/>
      <dgm:spPr/>
    </dgm:pt>
  </dgm:ptLst>
  <dgm:cxnLst>
    <dgm:cxn modelId="{D3174D11-C3C8-4C84-A5D1-4BF82A349056}" srcId="{3D7F0BEE-B2C2-4FCC-AB82-9C6C978D3CEF}" destId="{5759CFAD-D61B-47DC-9E8C-885543823F7C}" srcOrd="1" destOrd="0" parTransId="{CD18F6C5-E9FD-45B1-8229-89B4E328A77C}" sibTransId="{4BDEDA80-A295-4695-BB0C-E539D2A5F857}"/>
    <dgm:cxn modelId="{AB39D115-8AE5-496A-8B4E-C5A48F6B5BB4}" type="presOf" srcId="{769A8001-EAB9-42D7-A1BE-17CECF966028}" destId="{B4484166-5946-4B88-8B01-647CDB81A210}" srcOrd="1" destOrd="0" presId="urn:microsoft.com/office/officeart/2005/8/layout/cycle2"/>
    <dgm:cxn modelId="{E5D68E29-EF19-41A4-B8C0-364E97D0D701}" type="presOf" srcId="{8278DEE4-34B1-45CB-B6A3-6C76C793285E}" destId="{8AB4878C-6089-431A-9A61-A83D1126E37E}" srcOrd="0" destOrd="0" presId="urn:microsoft.com/office/officeart/2005/8/layout/cycle2"/>
    <dgm:cxn modelId="{96275A64-9EFD-4088-ADD2-10A8FB5CC201}" type="presOf" srcId="{769A8001-EAB9-42D7-A1BE-17CECF966028}" destId="{AE717302-9144-4ABE-8B60-DC635710ACF3}" srcOrd="0" destOrd="0" presId="urn:microsoft.com/office/officeart/2005/8/layout/cycle2"/>
    <dgm:cxn modelId="{2553E54A-2D0D-4BB0-8730-873CB7467F01}" type="presOf" srcId="{4BDEDA80-A295-4695-BB0C-E539D2A5F857}" destId="{1B05114B-E6AE-4105-B427-EBBA9F9E7104}" srcOrd="0" destOrd="0" presId="urn:microsoft.com/office/officeart/2005/8/layout/cycle2"/>
    <dgm:cxn modelId="{64047E71-A573-4B9A-AFF6-13C46BA51417}" type="presOf" srcId="{005BD0DE-96DB-48A0-9A98-37831ED94F10}" destId="{4797B339-F978-45F9-885C-43CBE5BA83F8}" srcOrd="1" destOrd="0" presId="urn:microsoft.com/office/officeart/2005/8/layout/cycle2"/>
    <dgm:cxn modelId="{C9471795-BDD4-4CCB-945F-071109E9D932}" srcId="{3D7F0BEE-B2C2-4FCC-AB82-9C6C978D3CEF}" destId="{6F441B0E-E4E2-42E8-9A5D-9E6F521E0D9A}" srcOrd="2" destOrd="0" parTransId="{4C81A5C6-1795-4A37-A72E-DDAF74D5B5F0}" sibTransId="{005BD0DE-96DB-48A0-9A98-37831ED94F10}"/>
    <dgm:cxn modelId="{F2166996-32F1-4102-A54C-14F677BEDA5E}" type="presOf" srcId="{3D7F0BEE-B2C2-4FCC-AB82-9C6C978D3CEF}" destId="{EDF8ACAA-F4FD-459D-8E2A-281C72F8278B}" srcOrd="0" destOrd="0" presId="urn:microsoft.com/office/officeart/2005/8/layout/cycle2"/>
    <dgm:cxn modelId="{BB887C9A-F3C0-493E-BB6C-BA3E8EBBF0D0}" type="presOf" srcId="{5759CFAD-D61B-47DC-9E8C-885543823F7C}" destId="{B0B30115-D5AB-4A8E-A217-8D2BA0D51250}" srcOrd="0" destOrd="0" presId="urn:microsoft.com/office/officeart/2005/8/layout/cycle2"/>
    <dgm:cxn modelId="{F3EC0AAD-1352-4531-ACF8-0409F3DFCD98}" type="presOf" srcId="{005BD0DE-96DB-48A0-9A98-37831ED94F10}" destId="{D927DE22-5A47-49EC-AAFD-2A0090B7E471}" srcOrd="0" destOrd="0" presId="urn:microsoft.com/office/officeart/2005/8/layout/cycle2"/>
    <dgm:cxn modelId="{6FF19AE8-9B6D-4B1C-B4EB-172F7A616714}" type="presOf" srcId="{6F441B0E-E4E2-42E8-9A5D-9E6F521E0D9A}" destId="{1B0B8F46-BFDB-4591-A47D-8E96E1D510E8}" srcOrd="0" destOrd="0" presId="urn:microsoft.com/office/officeart/2005/8/layout/cycle2"/>
    <dgm:cxn modelId="{A36161F4-D9BD-4DCD-84F6-54D3E2127756}" type="presOf" srcId="{4BDEDA80-A295-4695-BB0C-E539D2A5F857}" destId="{B66FD376-C919-47EC-B641-8828FCB1433E}" srcOrd="1" destOrd="0" presId="urn:microsoft.com/office/officeart/2005/8/layout/cycle2"/>
    <dgm:cxn modelId="{B9D304FD-3E34-4B0A-ADF7-EB2766C6416F}" srcId="{3D7F0BEE-B2C2-4FCC-AB82-9C6C978D3CEF}" destId="{8278DEE4-34B1-45CB-B6A3-6C76C793285E}" srcOrd="0" destOrd="0" parTransId="{D0F87ABB-C983-4CF9-8682-9E115CE9AA51}" sibTransId="{769A8001-EAB9-42D7-A1BE-17CECF966028}"/>
    <dgm:cxn modelId="{7A51A9D9-3156-479F-866C-DE40827A8611}" type="presParOf" srcId="{EDF8ACAA-F4FD-459D-8E2A-281C72F8278B}" destId="{8AB4878C-6089-431A-9A61-A83D1126E37E}" srcOrd="0" destOrd="0" presId="urn:microsoft.com/office/officeart/2005/8/layout/cycle2"/>
    <dgm:cxn modelId="{9A81A47D-2225-4736-BF25-EB48C72F6D55}" type="presParOf" srcId="{EDF8ACAA-F4FD-459D-8E2A-281C72F8278B}" destId="{AE717302-9144-4ABE-8B60-DC635710ACF3}" srcOrd="1" destOrd="0" presId="urn:microsoft.com/office/officeart/2005/8/layout/cycle2"/>
    <dgm:cxn modelId="{4E694EA1-BEA5-41D5-A51A-D2E80C9600C3}" type="presParOf" srcId="{AE717302-9144-4ABE-8B60-DC635710ACF3}" destId="{B4484166-5946-4B88-8B01-647CDB81A210}" srcOrd="0" destOrd="0" presId="urn:microsoft.com/office/officeart/2005/8/layout/cycle2"/>
    <dgm:cxn modelId="{F23DA2FC-1AE3-4EA6-AC56-74A1F7EA37EE}" type="presParOf" srcId="{EDF8ACAA-F4FD-459D-8E2A-281C72F8278B}" destId="{B0B30115-D5AB-4A8E-A217-8D2BA0D51250}" srcOrd="2" destOrd="0" presId="urn:microsoft.com/office/officeart/2005/8/layout/cycle2"/>
    <dgm:cxn modelId="{4545B49D-066B-474F-8E2E-8C60B95DFA27}" type="presParOf" srcId="{EDF8ACAA-F4FD-459D-8E2A-281C72F8278B}" destId="{1B05114B-E6AE-4105-B427-EBBA9F9E7104}" srcOrd="3" destOrd="0" presId="urn:microsoft.com/office/officeart/2005/8/layout/cycle2"/>
    <dgm:cxn modelId="{DFCE5293-D575-4299-AB81-FE1F092CDF70}" type="presParOf" srcId="{1B05114B-E6AE-4105-B427-EBBA9F9E7104}" destId="{B66FD376-C919-47EC-B641-8828FCB1433E}" srcOrd="0" destOrd="0" presId="urn:microsoft.com/office/officeart/2005/8/layout/cycle2"/>
    <dgm:cxn modelId="{2CCFBBDE-BD2B-427E-865B-D190DF94855B}" type="presParOf" srcId="{EDF8ACAA-F4FD-459D-8E2A-281C72F8278B}" destId="{1B0B8F46-BFDB-4591-A47D-8E96E1D510E8}" srcOrd="4" destOrd="0" presId="urn:microsoft.com/office/officeart/2005/8/layout/cycle2"/>
    <dgm:cxn modelId="{65196D45-621B-442F-84B0-CEDD01695771}" type="presParOf" srcId="{EDF8ACAA-F4FD-459D-8E2A-281C72F8278B}" destId="{D927DE22-5A47-49EC-AAFD-2A0090B7E471}" srcOrd="5" destOrd="0" presId="urn:microsoft.com/office/officeart/2005/8/layout/cycle2"/>
    <dgm:cxn modelId="{9C8F43B3-15BA-47CD-AEF8-BF400FC8F85F}" type="presParOf" srcId="{D927DE22-5A47-49EC-AAFD-2A0090B7E471}" destId="{4797B339-F978-45F9-885C-43CBE5BA83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1E8CE95-EA3E-47F1-AEA8-0E706B01114B}" type="doc">
      <dgm:prSet loTypeId="urn:microsoft.com/office/officeart/2005/8/layout/arrow6" loCatId="process" qsTypeId="urn:microsoft.com/office/officeart/2009/2/quickstyle/3d8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4C5020-51E3-478C-9ACD-7EBA081ED197}">
      <dgm:prSet/>
      <dgm:spPr/>
      <dgm:t>
        <a:bodyPr/>
        <a:lstStyle/>
        <a:p>
          <a:r>
            <a:rPr lang="en-US" b="1" dirty="0"/>
            <a:t>Empowering Logistics with Smart Data Solutions. Thank You</a:t>
          </a:r>
        </a:p>
      </dgm:t>
    </dgm:pt>
    <dgm:pt modelId="{527C8434-05A0-4EAF-9D63-509D7CBF4726}" type="parTrans" cxnId="{E8010D23-7347-4693-B9E8-98EEFC81D943}">
      <dgm:prSet/>
      <dgm:spPr/>
      <dgm:t>
        <a:bodyPr/>
        <a:lstStyle/>
        <a:p>
          <a:endParaRPr lang="en-US"/>
        </a:p>
      </dgm:t>
    </dgm:pt>
    <dgm:pt modelId="{E1D0C658-D5FF-4574-8FB5-0DD14A768B77}" type="sibTrans" cxnId="{E8010D23-7347-4693-B9E8-98EEFC81D943}">
      <dgm:prSet/>
      <dgm:spPr/>
      <dgm:t>
        <a:bodyPr/>
        <a:lstStyle/>
        <a:p>
          <a:endParaRPr lang="en-US"/>
        </a:p>
      </dgm:t>
    </dgm:pt>
    <dgm:pt modelId="{9339765D-5825-4705-8F68-6838CAD30D72}">
      <dgm:prSet custT="1"/>
      <dgm:spPr/>
      <dgm:t>
        <a:bodyPr/>
        <a:lstStyle/>
        <a:p>
          <a:r>
            <a:rPr lang="en-US" sz="2800" b="0" dirty="0"/>
            <a:t>Ready for your Questions.</a:t>
          </a:r>
        </a:p>
      </dgm:t>
    </dgm:pt>
    <dgm:pt modelId="{FFCB6180-9D8A-4082-B52E-DD8AA099A9E4}" type="parTrans" cxnId="{C356E317-160F-4621-A5D2-81B4BA93A200}">
      <dgm:prSet/>
      <dgm:spPr/>
      <dgm:t>
        <a:bodyPr/>
        <a:lstStyle/>
        <a:p>
          <a:endParaRPr lang="en-US"/>
        </a:p>
      </dgm:t>
    </dgm:pt>
    <dgm:pt modelId="{0DAD5C22-7FDE-42AB-AD06-25CF153D1618}" type="sibTrans" cxnId="{C356E317-160F-4621-A5D2-81B4BA93A200}">
      <dgm:prSet/>
      <dgm:spPr/>
      <dgm:t>
        <a:bodyPr/>
        <a:lstStyle/>
        <a:p>
          <a:endParaRPr lang="en-US"/>
        </a:p>
      </dgm:t>
    </dgm:pt>
    <dgm:pt modelId="{964B2B8C-7A5B-40C0-8824-950699957CAA}" type="pres">
      <dgm:prSet presAssocID="{D1E8CE95-EA3E-47F1-AEA8-0E706B01114B}" presName="compositeShape" presStyleCnt="0">
        <dgm:presLayoutVars>
          <dgm:chMax val="2"/>
          <dgm:dir/>
          <dgm:resizeHandles val="exact"/>
        </dgm:presLayoutVars>
      </dgm:prSet>
      <dgm:spPr/>
    </dgm:pt>
    <dgm:pt modelId="{4D172352-177A-49C7-8510-2515621A5AF0}" type="pres">
      <dgm:prSet presAssocID="{D1E8CE95-EA3E-47F1-AEA8-0E706B01114B}" presName="ribbon" presStyleLbl="node1" presStyleIdx="0" presStyleCnt="1"/>
      <dgm:spPr/>
    </dgm:pt>
    <dgm:pt modelId="{24C94333-863F-472A-ABD4-A44AE0D11C64}" type="pres">
      <dgm:prSet presAssocID="{D1E8CE95-EA3E-47F1-AEA8-0E706B01114B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9379477-A963-4CBC-AFD2-6B73EEF30823}" type="pres">
      <dgm:prSet presAssocID="{D1E8CE95-EA3E-47F1-AEA8-0E706B01114B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356E317-160F-4621-A5D2-81B4BA93A200}" srcId="{D1E8CE95-EA3E-47F1-AEA8-0E706B01114B}" destId="{9339765D-5825-4705-8F68-6838CAD30D72}" srcOrd="1" destOrd="0" parTransId="{FFCB6180-9D8A-4082-B52E-DD8AA099A9E4}" sibTransId="{0DAD5C22-7FDE-42AB-AD06-25CF153D1618}"/>
    <dgm:cxn modelId="{9BB7A721-6A2A-4D2B-8ED0-9B78E128D5B2}" type="presOf" srcId="{444C5020-51E3-478C-9ACD-7EBA081ED197}" destId="{24C94333-863F-472A-ABD4-A44AE0D11C64}" srcOrd="0" destOrd="0" presId="urn:microsoft.com/office/officeart/2005/8/layout/arrow6"/>
    <dgm:cxn modelId="{E8010D23-7347-4693-B9E8-98EEFC81D943}" srcId="{D1E8CE95-EA3E-47F1-AEA8-0E706B01114B}" destId="{444C5020-51E3-478C-9ACD-7EBA081ED197}" srcOrd="0" destOrd="0" parTransId="{527C8434-05A0-4EAF-9D63-509D7CBF4726}" sibTransId="{E1D0C658-D5FF-4574-8FB5-0DD14A768B77}"/>
    <dgm:cxn modelId="{F91F5963-8584-4DD8-BF8B-969D59C79418}" type="presOf" srcId="{D1E8CE95-EA3E-47F1-AEA8-0E706B01114B}" destId="{964B2B8C-7A5B-40C0-8824-950699957CAA}" srcOrd="0" destOrd="0" presId="urn:microsoft.com/office/officeart/2005/8/layout/arrow6"/>
    <dgm:cxn modelId="{3307EAF4-3277-4C1A-B9B1-0B8C81A72FA9}" type="presOf" srcId="{9339765D-5825-4705-8F68-6838CAD30D72}" destId="{49379477-A963-4CBC-AFD2-6B73EEF30823}" srcOrd="0" destOrd="0" presId="urn:microsoft.com/office/officeart/2005/8/layout/arrow6"/>
    <dgm:cxn modelId="{F5A8FEB4-968F-40AF-8DA3-35FFD35AC409}" type="presParOf" srcId="{964B2B8C-7A5B-40C0-8824-950699957CAA}" destId="{4D172352-177A-49C7-8510-2515621A5AF0}" srcOrd="0" destOrd="0" presId="urn:microsoft.com/office/officeart/2005/8/layout/arrow6"/>
    <dgm:cxn modelId="{8305114B-0696-48D0-9497-5A7434AE8F67}" type="presParOf" srcId="{964B2B8C-7A5B-40C0-8824-950699957CAA}" destId="{24C94333-863F-472A-ABD4-A44AE0D11C64}" srcOrd="1" destOrd="0" presId="urn:microsoft.com/office/officeart/2005/8/layout/arrow6"/>
    <dgm:cxn modelId="{4B6418B2-3FA8-45F4-8CD7-E01782E83D55}" type="presParOf" srcId="{964B2B8C-7A5B-40C0-8824-950699957CAA}" destId="{49379477-A963-4CBC-AFD2-6B73EEF30823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8FE56B0-8D9E-4983-9DD0-7ED0713477D4}" type="doc">
      <dgm:prSet loTypeId="urn:microsoft.com/office/officeart/2005/8/layout/vList2" loCatId="list" qsTypeId="urn:microsoft.com/office/officeart/2005/8/quickstyle/3d1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28C3FD1-C048-4799-97E8-FFC6422549C1}">
      <dgm:prSet/>
      <dgm:spPr/>
      <dgm:t>
        <a:bodyPr/>
        <a:lstStyle/>
        <a:p>
          <a:r>
            <a:rPr 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Conclusion: Data-Driven Logistics Management</a:t>
          </a:r>
        </a:p>
      </dgm:t>
    </dgm:pt>
    <dgm:pt modelId="{E5864ACE-CDAC-4732-8E2A-509A2FE7EF6A}" type="parTrans" cxnId="{17A5D52B-B33E-4E85-8AEA-333076EACF94}">
      <dgm:prSet/>
      <dgm:spPr/>
      <dgm:t>
        <a:bodyPr/>
        <a:lstStyle/>
        <a:p>
          <a:endParaRPr lang="en-US"/>
        </a:p>
      </dgm:t>
    </dgm:pt>
    <dgm:pt modelId="{ECF2606A-18CA-4E24-AF91-E9F044A58327}" type="sibTrans" cxnId="{17A5D52B-B33E-4E85-8AEA-333076EACF94}">
      <dgm:prSet/>
      <dgm:spPr/>
      <dgm:t>
        <a:bodyPr/>
        <a:lstStyle/>
        <a:p>
          <a:endParaRPr lang="en-US"/>
        </a:p>
      </dgm:t>
    </dgm:pt>
    <dgm:pt modelId="{6054FE45-ED80-4634-9773-1192E354EF98}" type="pres">
      <dgm:prSet presAssocID="{78FE56B0-8D9E-4983-9DD0-7ED0713477D4}" presName="linear" presStyleCnt="0">
        <dgm:presLayoutVars>
          <dgm:animLvl val="lvl"/>
          <dgm:resizeHandles val="exact"/>
        </dgm:presLayoutVars>
      </dgm:prSet>
      <dgm:spPr/>
    </dgm:pt>
    <dgm:pt modelId="{36AFA4EA-E50B-4884-9034-51740B7C3DBE}" type="pres">
      <dgm:prSet presAssocID="{E28C3FD1-C048-4799-97E8-FFC6422549C1}" presName="parentText" presStyleLbl="node1" presStyleIdx="0" presStyleCnt="1" custLinFactNeighborX="-14876" custLinFactNeighborY="-3580">
        <dgm:presLayoutVars>
          <dgm:chMax val="0"/>
          <dgm:bulletEnabled val="1"/>
        </dgm:presLayoutVars>
      </dgm:prSet>
      <dgm:spPr/>
    </dgm:pt>
  </dgm:ptLst>
  <dgm:cxnLst>
    <dgm:cxn modelId="{17A5D52B-B33E-4E85-8AEA-333076EACF94}" srcId="{78FE56B0-8D9E-4983-9DD0-7ED0713477D4}" destId="{E28C3FD1-C048-4799-97E8-FFC6422549C1}" srcOrd="0" destOrd="0" parTransId="{E5864ACE-CDAC-4732-8E2A-509A2FE7EF6A}" sibTransId="{ECF2606A-18CA-4E24-AF91-E9F044A58327}"/>
    <dgm:cxn modelId="{35009864-4587-442E-BA24-A12E4D1830E2}" type="presOf" srcId="{E28C3FD1-C048-4799-97E8-FFC6422549C1}" destId="{36AFA4EA-E50B-4884-9034-51740B7C3DBE}" srcOrd="0" destOrd="0" presId="urn:microsoft.com/office/officeart/2005/8/layout/vList2"/>
    <dgm:cxn modelId="{D349954F-9B4A-46B1-8A47-FCBFED6FB3B6}" type="presOf" srcId="{78FE56B0-8D9E-4983-9DD0-7ED0713477D4}" destId="{6054FE45-ED80-4634-9773-1192E354EF98}" srcOrd="0" destOrd="0" presId="urn:microsoft.com/office/officeart/2005/8/layout/vList2"/>
    <dgm:cxn modelId="{6DF1268B-16A2-47A0-8B71-D18184DAB279}" type="presParOf" srcId="{6054FE45-ED80-4634-9773-1192E354EF98}" destId="{36AFA4EA-E50B-4884-9034-51740B7C3D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BBAA404-7F15-45D1-8187-6869241ABEDA}" type="doc">
      <dgm:prSet loTypeId="urn:microsoft.com/office/officeart/2011/layout/CircleProcess" loCatId="officeonline" qsTypeId="urn:microsoft.com/office/officeart/2005/8/quickstyle/3d3" qsCatId="3D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C16476-CE3B-4B2A-A284-0BEC17E5722C}">
      <dgm:prSet/>
      <dgm:spPr/>
      <dgm:t>
        <a:bodyPr/>
        <a:lstStyle/>
        <a:p>
          <a:r>
            <a:rPr lang="en-US"/>
            <a:t>Project Impact: Successfully transformed fragmented raw data into a structured, automated management system.</a:t>
          </a:r>
        </a:p>
      </dgm:t>
    </dgm:pt>
    <dgm:pt modelId="{78320503-E7C5-4504-9AD9-D25C5FEBF277}" type="parTrans" cxnId="{21243521-ECB9-44E9-BE3B-644F6CCD7EF8}">
      <dgm:prSet/>
      <dgm:spPr/>
      <dgm:t>
        <a:bodyPr/>
        <a:lstStyle/>
        <a:p>
          <a:endParaRPr lang="en-US"/>
        </a:p>
      </dgm:t>
    </dgm:pt>
    <dgm:pt modelId="{825EE13F-4F6D-4CB1-874E-FDFC749B1A70}" type="sibTrans" cxnId="{21243521-ECB9-44E9-BE3B-644F6CCD7EF8}">
      <dgm:prSet/>
      <dgm:spPr/>
      <dgm:t>
        <a:bodyPr/>
        <a:lstStyle/>
        <a:p>
          <a:endParaRPr lang="en-US"/>
        </a:p>
      </dgm:t>
    </dgm:pt>
    <dgm:pt modelId="{02BF4FDF-CB16-45E6-96F6-C27B81EB4109}">
      <dgm:prSet/>
      <dgm:spPr/>
      <dgm:t>
        <a:bodyPr/>
        <a:lstStyle/>
        <a:p>
          <a:r>
            <a:rPr lang="en-US"/>
            <a:t>Operational Efficiency: The system provides real-time tracking of shipping performance and financial costs.</a:t>
          </a:r>
        </a:p>
      </dgm:t>
    </dgm:pt>
    <dgm:pt modelId="{47FC00F7-839D-4A56-A8C0-CBA5BDBBF254}" type="parTrans" cxnId="{14A5A7ED-2CC0-452E-836B-4E41C6C45C38}">
      <dgm:prSet/>
      <dgm:spPr/>
      <dgm:t>
        <a:bodyPr/>
        <a:lstStyle/>
        <a:p>
          <a:endParaRPr lang="en-US"/>
        </a:p>
      </dgm:t>
    </dgm:pt>
    <dgm:pt modelId="{856ECB1A-11B5-4A3A-91DC-EC80E2C53BCA}" type="sibTrans" cxnId="{14A5A7ED-2CC0-452E-836B-4E41C6C45C38}">
      <dgm:prSet/>
      <dgm:spPr/>
      <dgm:t>
        <a:bodyPr/>
        <a:lstStyle/>
        <a:p>
          <a:endParaRPr lang="en-US"/>
        </a:p>
      </dgm:t>
    </dgm:pt>
    <dgm:pt modelId="{F04E61D2-ED7C-49E6-B9B6-FF6E5071DC5A}">
      <dgm:prSet/>
      <dgm:spPr/>
      <dgm:t>
        <a:bodyPr/>
        <a:lstStyle/>
        <a:p>
          <a:r>
            <a:rPr lang="en-US"/>
            <a:t>Scalability: The current database architecture is ready to handle larger datasets and more complex logistics operations.</a:t>
          </a:r>
        </a:p>
      </dgm:t>
    </dgm:pt>
    <dgm:pt modelId="{8DAECA82-5CE3-4497-8477-B3C0ACDDBBCF}" type="parTrans" cxnId="{14322982-2FB3-4489-9C6A-4478A43DA865}">
      <dgm:prSet/>
      <dgm:spPr/>
      <dgm:t>
        <a:bodyPr/>
        <a:lstStyle/>
        <a:p>
          <a:endParaRPr lang="en-US"/>
        </a:p>
      </dgm:t>
    </dgm:pt>
    <dgm:pt modelId="{9325BD99-F249-47D5-9D06-249555D029DE}" type="sibTrans" cxnId="{14322982-2FB3-4489-9C6A-4478A43DA865}">
      <dgm:prSet/>
      <dgm:spPr/>
      <dgm:t>
        <a:bodyPr/>
        <a:lstStyle/>
        <a:p>
          <a:endParaRPr lang="en-US"/>
        </a:p>
      </dgm:t>
    </dgm:pt>
    <dgm:pt modelId="{251EAC37-1D10-4420-B64B-FB7648BC586F}">
      <dgm:prSet/>
      <dgm:spPr/>
      <dgm:t>
        <a:bodyPr/>
        <a:lstStyle/>
        <a:p>
          <a:r>
            <a:rPr lang="en-US"/>
            <a:t>Key Achievement: Bridged the gap between Excel’s analytical power and Access’s data integrity.</a:t>
          </a:r>
        </a:p>
      </dgm:t>
    </dgm:pt>
    <dgm:pt modelId="{54665818-11C7-4762-8044-A8A67A802606}" type="parTrans" cxnId="{888DB112-F215-4778-8737-9A3EDCCB711E}">
      <dgm:prSet/>
      <dgm:spPr/>
      <dgm:t>
        <a:bodyPr/>
        <a:lstStyle/>
        <a:p>
          <a:endParaRPr lang="en-US"/>
        </a:p>
      </dgm:t>
    </dgm:pt>
    <dgm:pt modelId="{EB3A8E1C-961F-45AC-8ABD-BEF15C3D87FA}" type="sibTrans" cxnId="{888DB112-F215-4778-8737-9A3EDCCB711E}">
      <dgm:prSet/>
      <dgm:spPr/>
      <dgm:t>
        <a:bodyPr/>
        <a:lstStyle/>
        <a:p>
          <a:endParaRPr lang="en-US"/>
        </a:p>
      </dgm:t>
    </dgm:pt>
    <dgm:pt modelId="{E0AC341C-CAFE-4FA9-9661-ED7012A07CFD}" type="pres">
      <dgm:prSet presAssocID="{5BBAA404-7F15-45D1-8187-6869241ABED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AA09CD5-5F17-4368-9C16-DB2928CCBFD0}" type="pres">
      <dgm:prSet presAssocID="{251EAC37-1D10-4420-B64B-FB7648BC586F}" presName="Accent4" presStyleCnt="0"/>
      <dgm:spPr/>
    </dgm:pt>
    <dgm:pt modelId="{828008A5-6B58-47CD-A49A-B9485B8BF567}" type="pres">
      <dgm:prSet presAssocID="{251EAC37-1D10-4420-B64B-FB7648BC586F}" presName="Accent" presStyleLbl="node1" presStyleIdx="0" presStyleCnt="4"/>
      <dgm:spPr/>
    </dgm:pt>
    <dgm:pt modelId="{C7669C27-7EDA-4533-A4AC-844765360C57}" type="pres">
      <dgm:prSet presAssocID="{251EAC37-1D10-4420-B64B-FB7648BC586F}" presName="ParentBackground4" presStyleCnt="0"/>
      <dgm:spPr/>
    </dgm:pt>
    <dgm:pt modelId="{4AD85D65-AF57-48FA-8ED7-7591EF963A05}" type="pres">
      <dgm:prSet presAssocID="{251EAC37-1D10-4420-B64B-FB7648BC586F}" presName="ParentBackground" presStyleLbl="fgAcc1" presStyleIdx="0" presStyleCnt="4"/>
      <dgm:spPr/>
    </dgm:pt>
    <dgm:pt modelId="{368A0DEF-1F5D-482D-A8CC-57944CF6C67A}" type="pres">
      <dgm:prSet presAssocID="{251EAC37-1D10-4420-B64B-FB7648BC586F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F468FC9-5444-432E-920A-4BB0737A3591}" type="pres">
      <dgm:prSet presAssocID="{F04E61D2-ED7C-49E6-B9B6-FF6E5071DC5A}" presName="Accent3" presStyleCnt="0"/>
      <dgm:spPr/>
    </dgm:pt>
    <dgm:pt modelId="{BF9ED2C7-6232-4EE1-AFCD-FFB324EE525D}" type="pres">
      <dgm:prSet presAssocID="{F04E61D2-ED7C-49E6-B9B6-FF6E5071DC5A}" presName="Accent" presStyleLbl="node1" presStyleIdx="1" presStyleCnt="4"/>
      <dgm:spPr/>
    </dgm:pt>
    <dgm:pt modelId="{942E37C0-0006-4C1F-A0EE-B2BAE2078226}" type="pres">
      <dgm:prSet presAssocID="{F04E61D2-ED7C-49E6-B9B6-FF6E5071DC5A}" presName="ParentBackground3" presStyleCnt="0"/>
      <dgm:spPr/>
    </dgm:pt>
    <dgm:pt modelId="{20D2F86C-D849-40A4-8F73-7D1446671A86}" type="pres">
      <dgm:prSet presAssocID="{F04E61D2-ED7C-49E6-B9B6-FF6E5071DC5A}" presName="ParentBackground" presStyleLbl="fgAcc1" presStyleIdx="1" presStyleCnt="4"/>
      <dgm:spPr/>
    </dgm:pt>
    <dgm:pt modelId="{C56BE7FF-DE64-4762-BB05-8FC92BC4BF04}" type="pres">
      <dgm:prSet presAssocID="{F04E61D2-ED7C-49E6-B9B6-FF6E5071DC5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D59675E-53FE-4D6D-B3CA-A1CB3D10A176}" type="pres">
      <dgm:prSet presAssocID="{02BF4FDF-CB16-45E6-96F6-C27B81EB4109}" presName="Accent2" presStyleCnt="0"/>
      <dgm:spPr/>
    </dgm:pt>
    <dgm:pt modelId="{FECF5726-31FA-438B-9E18-4397989ADA2A}" type="pres">
      <dgm:prSet presAssocID="{02BF4FDF-CB16-45E6-96F6-C27B81EB4109}" presName="Accent" presStyleLbl="node1" presStyleIdx="2" presStyleCnt="4"/>
      <dgm:spPr/>
    </dgm:pt>
    <dgm:pt modelId="{A845D0FD-61B1-4679-86E7-7A76B7FAF2BA}" type="pres">
      <dgm:prSet presAssocID="{02BF4FDF-CB16-45E6-96F6-C27B81EB4109}" presName="ParentBackground2" presStyleCnt="0"/>
      <dgm:spPr/>
    </dgm:pt>
    <dgm:pt modelId="{D7C879CA-9071-494D-80F9-51C9C523926D}" type="pres">
      <dgm:prSet presAssocID="{02BF4FDF-CB16-45E6-96F6-C27B81EB4109}" presName="ParentBackground" presStyleLbl="fgAcc1" presStyleIdx="2" presStyleCnt="4"/>
      <dgm:spPr/>
    </dgm:pt>
    <dgm:pt modelId="{22C16E40-BFDE-4654-B0DD-627B9B186BB1}" type="pres">
      <dgm:prSet presAssocID="{02BF4FDF-CB16-45E6-96F6-C27B81EB410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4E54759-C50E-40B0-827C-35206F91F433}" type="pres">
      <dgm:prSet presAssocID="{BCC16476-CE3B-4B2A-A284-0BEC17E5722C}" presName="Accent1" presStyleCnt="0"/>
      <dgm:spPr/>
    </dgm:pt>
    <dgm:pt modelId="{C05818FD-2DDF-43C1-98C6-B8749A415A6C}" type="pres">
      <dgm:prSet presAssocID="{BCC16476-CE3B-4B2A-A284-0BEC17E5722C}" presName="Accent" presStyleLbl="node1" presStyleIdx="3" presStyleCnt="4"/>
      <dgm:spPr/>
    </dgm:pt>
    <dgm:pt modelId="{4D997A40-3982-48F4-9F3E-04A3ED8857FB}" type="pres">
      <dgm:prSet presAssocID="{BCC16476-CE3B-4B2A-A284-0BEC17E5722C}" presName="ParentBackground1" presStyleCnt="0"/>
      <dgm:spPr/>
    </dgm:pt>
    <dgm:pt modelId="{F672954A-8949-4F4F-A52C-4ABC07E79A22}" type="pres">
      <dgm:prSet presAssocID="{BCC16476-CE3B-4B2A-A284-0BEC17E5722C}" presName="ParentBackground" presStyleLbl="fgAcc1" presStyleIdx="3" presStyleCnt="4"/>
      <dgm:spPr/>
    </dgm:pt>
    <dgm:pt modelId="{A681F8D8-050D-4E8A-9E43-3A22286A4B24}" type="pres">
      <dgm:prSet presAssocID="{BCC16476-CE3B-4B2A-A284-0BEC17E5722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90A8F911-3640-40CA-8DDC-4FF47704B9F0}" type="presOf" srcId="{251EAC37-1D10-4420-B64B-FB7648BC586F}" destId="{4AD85D65-AF57-48FA-8ED7-7591EF963A05}" srcOrd="0" destOrd="0" presId="urn:microsoft.com/office/officeart/2011/layout/CircleProcess"/>
    <dgm:cxn modelId="{888DB112-F215-4778-8737-9A3EDCCB711E}" srcId="{5BBAA404-7F15-45D1-8187-6869241ABEDA}" destId="{251EAC37-1D10-4420-B64B-FB7648BC586F}" srcOrd="3" destOrd="0" parTransId="{54665818-11C7-4762-8044-A8A67A802606}" sibTransId="{EB3A8E1C-961F-45AC-8ABD-BEF15C3D87FA}"/>
    <dgm:cxn modelId="{21243521-ECB9-44E9-BE3B-644F6CCD7EF8}" srcId="{5BBAA404-7F15-45D1-8187-6869241ABEDA}" destId="{BCC16476-CE3B-4B2A-A284-0BEC17E5722C}" srcOrd="0" destOrd="0" parTransId="{78320503-E7C5-4504-9AD9-D25C5FEBF277}" sibTransId="{825EE13F-4F6D-4CB1-874E-FDFC749B1A70}"/>
    <dgm:cxn modelId="{11407B5B-32AE-45E0-8275-F337B232B598}" type="presOf" srcId="{F04E61D2-ED7C-49E6-B9B6-FF6E5071DC5A}" destId="{20D2F86C-D849-40A4-8F73-7D1446671A86}" srcOrd="0" destOrd="0" presId="urn:microsoft.com/office/officeart/2011/layout/CircleProcess"/>
    <dgm:cxn modelId="{47AF3B6B-0B16-4552-8573-D12A6DC88978}" type="presOf" srcId="{F04E61D2-ED7C-49E6-B9B6-FF6E5071DC5A}" destId="{C56BE7FF-DE64-4762-BB05-8FC92BC4BF04}" srcOrd="1" destOrd="0" presId="urn:microsoft.com/office/officeart/2011/layout/CircleProcess"/>
    <dgm:cxn modelId="{C79BDC74-9CE1-4DB7-81CE-2AE7AF056D8A}" type="presOf" srcId="{BCC16476-CE3B-4B2A-A284-0BEC17E5722C}" destId="{A681F8D8-050D-4E8A-9E43-3A22286A4B24}" srcOrd="1" destOrd="0" presId="urn:microsoft.com/office/officeart/2011/layout/CircleProcess"/>
    <dgm:cxn modelId="{31B39378-98BF-4414-B965-53316F516759}" type="presOf" srcId="{BCC16476-CE3B-4B2A-A284-0BEC17E5722C}" destId="{F672954A-8949-4F4F-A52C-4ABC07E79A22}" srcOrd="0" destOrd="0" presId="urn:microsoft.com/office/officeart/2011/layout/CircleProcess"/>
    <dgm:cxn modelId="{14322982-2FB3-4489-9C6A-4478A43DA865}" srcId="{5BBAA404-7F15-45D1-8187-6869241ABEDA}" destId="{F04E61D2-ED7C-49E6-B9B6-FF6E5071DC5A}" srcOrd="2" destOrd="0" parTransId="{8DAECA82-5CE3-4497-8477-B3C0ACDDBBCF}" sibTransId="{9325BD99-F249-47D5-9D06-249555D029DE}"/>
    <dgm:cxn modelId="{69EEDC86-6A66-4DD1-90AE-2EBBF5B4DE36}" type="presOf" srcId="{02BF4FDF-CB16-45E6-96F6-C27B81EB4109}" destId="{D7C879CA-9071-494D-80F9-51C9C523926D}" srcOrd="0" destOrd="0" presId="urn:microsoft.com/office/officeart/2011/layout/CircleProcess"/>
    <dgm:cxn modelId="{E91EF28A-C77C-4533-8D5B-4C608617A32D}" type="presOf" srcId="{251EAC37-1D10-4420-B64B-FB7648BC586F}" destId="{368A0DEF-1F5D-482D-A8CC-57944CF6C67A}" srcOrd="1" destOrd="0" presId="urn:microsoft.com/office/officeart/2011/layout/CircleProcess"/>
    <dgm:cxn modelId="{CD2B199D-8CC4-4243-BBA6-2E548A17960A}" type="presOf" srcId="{02BF4FDF-CB16-45E6-96F6-C27B81EB4109}" destId="{22C16E40-BFDE-4654-B0DD-627B9B186BB1}" srcOrd="1" destOrd="0" presId="urn:microsoft.com/office/officeart/2011/layout/CircleProcess"/>
    <dgm:cxn modelId="{FC1F28E0-53BA-4500-879D-0223BDB5D1D5}" type="presOf" srcId="{5BBAA404-7F15-45D1-8187-6869241ABEDA}" destId="{E0AC341C-CAFE-4FA9-9661-ED7012A07CFD}" srcOrd="0" destOrd="0" presId="urn:microsoft.com/office/officeart/2011/layout/CircleProcess"/>
    <dgm:cxn modelId="{14A5A7ED-2CC0-452E-836B-4E41C6C45C38}" srcId="{5BBAA404-7F15-45D1-8187-6869241ABEDA}" destId="{02BF4FDF-CB16-45E6-96F6-C27B81EB4109}" srcOrd="1" destOrd="0" parTransId="{47FC00F7-839D-4A56-A8C0-CBA5BDBBF254}" sibTransId="{856ECB1A-11B5-4A3A-91DC-EC80E2C53BCA}"/>
    <dgm:cxn modelId="{C52AEA2C-F8A5-4A1E-BD4B-59322350732A}" type="presParOf" srcId="{E0AC341C-CAFE-4FA9-9661-ED7012A07CFD}" destId="{EAA09CD5-5F17-4368-9C16-DB2928CCBFD0}" srcOrd="0" destOrd="0" presId="urn:microsoft.com/office/officeart/2011/layout/CircleProcess"/>
    <dgm:cxn modelId="{A9A26792-95EA-48D3-A51E-C28C7BA6A219}" type="presParOf" srcId="{EAA09CD5-5F17-4368-9C16-DB2928CCBFD0}" destId="{828008A5-6B58-47CD-A49A-B9485B8BF567}" srcOrd="0" destOrd="0" presId="urn:microsoft.com/office/officeart/2011/layout/CircleProcess"/>
    <dgm:cxn modelId="{0DCFA312-F374-486F-8975-749F7F4A544F}" type="presParOf" srcId="{E0AC341C-CAFE-4FA9-9661-ED7012A07CFD}" destId="{C7669C27-7EDA-4533-A4AC-844765360C57}" srcOrd="1" destOrd="0" presId="urn:microsoft.com/office/officeart/2011/layout/CircleProcess"/>
    <dgm:cxn modelId="{74818C3E-6463-4C01-9BE5-912E6899C979}" type="presParOf" srcId="{C7669C27-7EDA-4533-A4AC-844765360C57}" destId="{4AD85D65-AF57-48FA-8ED7-7591EF963A05}" srcOrd="0" destOrd="0" presId="urn:microsoft.com/office/officeart/2011/layout/CircleProcess"/>
    <dgm:cxn modelId="{9FA3682D-FCE0-4699-A930-2610BC070E40}" type="presParOf" srcId="{E0AC341C-CAFE-4FA9-9661-ED7012A07CFD}" destId="{368A0DEF-1F5D-482D-A8CC-57944CF6C67A}" srcOrd="2" destOrd="0" presId="urn:microsoft.com/office/officeart/2011/layout/CircleProcess"/>
    <dgm:cxn modelId="{35495D9C-D14F-499F-9F71-293CF3208339}" type="presParOf" srcId="{E0AC341C-CAFE-4FA9-9661-ED7012A07CFD}" destId="{1F468FC9-5444-432E-920A-4BB0737A3591}" srcOrd="3" destOrd="0" presId="urn:microsoft.com/office/officeart/2011/layout/CircleProcess"/>
    <dgm:cxn modelId="{5A39F96F-AA53-4B16-BA14-204FD6144E94}" type="presParOf" srcId="{1F468FC9-5444-432E-920A-4BB0737A3591}" destId="{BF9ED2C7-6232-4EE1-AFCD-FFB324EE525D}" srcOrd="0" destOrd="0" presId="urn:microsoft.com/office/officeart/2011/layout/CircleProcess"/>
    <dgm:cxn modelId="{52A5DC11-04E7-4143-8D6D-E1AB9CEC8972}" type="presParOf" srcId="{E0AC341C-CAFE-4FA9-9661-ED7012A07CFD}" destId="{942E37C0-0006-4C1F-A0EE-B2BAE2078226}" srcOrd="4" destOrd="0" presId="urn:microsoft.com/office/officeart/2011/layout/CircleProcess"/>
    <dgm:cxn modelId="{BB8F7C83-77B9-4CB9-9255-AC471D5042AB}" type="presParOf" srcId="{942E37C0-0006-4C1F-A0EE-B2BAE2078226}" destId="{20D2F86C-D849-40A4-8F73-7D1446671A86}" srcOrd="0" destOrd="0" presId="urn:microsoft.com/office/officeart/2011/layout/CircleProcess"/>
    <dgm:cxn modelId="{B33C6068-8CF0-435B-9383-DCD9E8FC15E6}" type="presParOf" srcId="{E0AC341C-CAFE-4FA9-9661-ED7012A07CFD}" destId="{C56BE7FF-DE64-4762-BB05-8FC92BC4BF04}" srcOrd="5" destOrd="0" presId="urn:microsoft.com/office/officeart/2011/layout/CircleProcess"/>
    <dgm:cxn modelId="{44E5D771-6CCE-4F11-9E9B-F614F69F6F46}" type="presParOf" srcId="{E0AC341C-CAFE-4FA9-9661-ED7012A07CFD}" destId="{AD59675E-53FE-4D6D-B3CA-A1CB3D10A176}" srcOrd="6" destOrd="0" presId="urn:microsoft.com/office/officeart/2011/layout/CircleProcess"/>
    <dgm:cxn modelId="{99A43690-09A8-46C0-A620-5BCE973F704F}" type="presParOf" srcId="{AD59675E-53FE-4D6D-B3CA-A1CB3D10A176}" destId="{FECF5726-31FA-438B-9E18-4397989ADA2A}" srcOrd="0" destOrd="0" presId="urn:microsoft.com/office/officeart/2011/layout/CircleProcess"/>
    <dgm:cxn modelId="{1A12DFFA-8905-4DDB-BE91-6D012A82AD5F}" type="presParOf" srcId="{E0AC341C-CAFE-4FA9-9661-ED7012A07CFD}" destId="{A845D0FD-61B1-4679-86E7-7A76B7FAF2BA}" srcOrd="7" destOrd="0" presId="urn:microsoft.com/office/officeart/2011/layout/CircleProcess"/>
    <dgm:cxn modelId="{A8039B28-FA05-489C-B2D0-9B48DA98BF8E}" type="presParOf" srcId="{A845D0FD-61B1-4679-86E7-7A76B7FAF2BA}" destId="{D7C879CA-9071-494D-80F9-51C9C523926D}" srcOrd="0" destOrd="0" presId="urn:microsoft.com/office/officeart/2011/layout/CircleProcess"/>
    <dgm:cxn modelId="{D457DB12-5AEE-429B-8E61-062C7697A3B6}" type="presParOf" srcId="{E0AC341C-CAFE-4FA9-9661-ED7012A07CFD}" destId="{22C16E40-BFDE-4654-B0DD-627B9B186BB1}" srcOrd="8" destOrd="0" presId="urn:microsoft.com/office/officeart/2011/layout/CircleProcess"/>
    <dgm:cxn modelId="{C33B9422-4478-4C3A-B143-08951C04D427}" type="presParOf" srcId="{E0AC341C-CAFE-4FA9-9661-ED7012A07CFD}" destId="{B4E54759-C50E-40B0-827C-35206F91F433}" srcOrd="9" destOrd="0" presId="urn:microsoft.com/office/officeart/2011/layout/CircleProcess"/>
    <dgm:cxn modelId="{4C428768-4700-4246-8BA1-6A0959BC314A}" type="presParOf" srcId="{B4E54759-C50E-40B0-827C-35206F91F433}" destId="{C05818FD-2DDF-43C1-98C6-B8749A415A6C}" srcOrd="0" destOrd="0" presId="urn:microsoft.com/office/officeart/2011/layout/CircleProcess"/>
    <dgm:cxn modelId="{E08F9D75-CC2E-4F4E-90DF-122B9BD9386E}" type="presParOf" srcId="{E0AC341C-CAFE-4FA9-9661-ED7012A07CFD}" destId="{4D997A40-3982-48F4-9F3E-04A3ED8857FB}" srcOrd="10" destOrd="0" presId="urn:microsoft.com/office/officeart/2011/layout/CircleProcess"/>
    <dgm:cxn modelId="{C6B964BF-A314-4F43-8FF4-8CA48CD02071}" type="presParOf" srcId="{4D997A40-3982-48F4-9F3E-04A3ED8857FB}" destId="{F672954A-8949-4F4F-A52C-4ABC07E79A22}" srcOrd="0" destOrd="0" presId="urn:microsoft.com/office/officeart/2011/layout/CircleProcess"/>
    <dgm:cxn modelId="{DA64A825-2C4F-4C2D-9DAF-E7F39E42BF31}" type="presParOf" srcId="{E0AC341C-CAFE-4FA9-9661-ED7012A07CFD}" destId="{A681F8D8-050D-4E8A-9E43-3A22286A4B24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1E8CE95-EA3E-47F1-AEA8-0E706B01114B}" type="doc">
      <dgm:prSet loTypeId="urn:microsoft.com/office/officeart/2005/8/layout/arrow6" loCatId="process" qsTypeId="urn:microsoft.com/office/officeart/2009/2/quickstyle/3d8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4C5020-51E3-478C-9ACD-7EBA081ED197}">
      <dgm:prSet/>
      <dgm:spPr/>
      <dgm:t>
        <a:bodyPr/>
        <a:lstStyle/>
        <a:p>
          <a:r>
            <a:rPr lang="en-US" b="1" dirty="0"/>
            <a:t>Empowering Logistics with Smart Data Solutions. Thank You</a:t>
          </a:r>
        </a:p>
      </dgm:t>
    </dgm:pt>
    <dgm:pt modelId="{527C8434-05A0-4EAF-9D63-509D7CBF4726}" type="parTrans" cxnId="{E8010D23-7347-4693-B9E8-98EEFC81D943}">
      <dgm:prSet/>
      <dgm:spPr/>
      <dgm:t>
        <a:bodyPr/>
        <a:lstStyle/>
        <a:p>
          <a:endParaRPr lang="en-US"/>
        </a:p>
      </dgm:t>
    </dgm:pt>
    <dgm:pt modelId="{E1D0C658-D5FF-4574-8FB5-0DD14A768B77}" type="sibTrans" cxnId="{E8010D23-7347-4693-B9E8-98EEFC81D943}">
      <dgm:prSet/>
      <dgm:spPr/>
      <dgm:t>
        <a:bodyPr/>
        <a:lstStyle/>
        <a:p>
          <a:endParaRPr lang="en-US"/>
        </a:p>
      </dgm:t>
    </dgm:pt>
    <dgm:pt modelId="{9339765D-5825-4705-8F68-6838CAD30D72}">
      <dgm:prSet custT="1"/>
      <dgm:spPr/>
      <dgm:t>
        <a:bodyPr/>
        <a:lstStyle/>
        <a:p>
          <a:r>
            <a:rPr lang="en-US" sz="2800" b="0" dirty="0"/>
            <a:t>Ready for your Questions.</a:t>
          </a:r>
        </a:p>
      </dgm:t>
    </dgm:pt>
    <dgm:pt modelId="{FFCB6180-9D8A-4082-B52E-DD8AA099A9E4}" type="parTrans" cxnId="{C356E317-160F-4621-A5D2-81B4BA93A200}">
      <dgm:prSet/>
      <dgm:spPr/>
      <dgm:t>
        <a:bodyPr/>
        <a:lstStyle/>
        <a:p>
          <a:endParaRPr lang="en-US"/>
        </a:p>
      </dgm:t>
    </dgm:pt>
    <dgm:pt modelId="{0DAD5C22-7FDE-42AB-AD06-25CF153D1618}" type="sibTrans" cxnId="{C356E317-160F-4621-A5D2-81B4BA93A200}">
      <dgm:prSet/>
      <dgm:spPr/>
      <dgm:t>
        <a:bodyPr/>
        <a:lstStyle/>
        <a:p>
          <a:endParaRPr lang="en-US"/>
        </a:p>
      </dgm:t>
    </dgm:pt>
    <dgm:pt modelId="{964B2B8C-7A5B-40C0-8824-950699957CAA}" type="pres">
      <dgm:prSet presAssocID="{D1E8CE95-EA3E-47F1-AEA8-0E706B01114B}" presName="compositeShape" presStyleCnt="0">
        <dgm:presLayoutVars>
          <dgm:chMax val="2"/>
          <dgm:dir/>
          <dgm:resizeHandles val="exact"/>
        </dgm:presLayoutVars>
      </dgm:prSet>
      <dgm:spPr/>
    </dgm:pt>
    <dgm:pt modelId="{4D172352-177A-49C7-8510-2515621A5AF0}" type="pres">
      <dgm:prSet presAssocID="{D1E8CE95-EA3E-47F1-AEA8-0E706B01114B}" presName="ribbon" presStyleLbl="node1" presStyleIdx="0" presStyleCnt="1"/>
      <dgm:spPr/>
    </dgm:pt>
    <dgm:pt modelId="{24C94333-863F-472A-ABD4-A44AE0D11C64}" type="pres">
      <dgm:prSet presAssocID="{D1E8CE95-EA3E-47F1-AEA8-0E706B01114B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49379477-A963-4CBC-AFD2-6B73EEF30823}" type="pres">
      <dgm:prSet presAssocID="{D1E8CE95-EA3E-47F1-AEA8-0E706B01114B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356E317-160F-4621-A5D2-81B4BA93A200}" srcId="{D1E8CE95-EA3E-47F1-AEA8-0E706B01114B}" destId="{9339765D-5825-4705-8F68-6838CAD30D72}" srcOrd="1" destOrd="0" parTransId="{FFCB6180-9D8A-4082-B52E-DD8AA099A9E4}" sibTransId="{0DAD5C22-7FDE-42AB-AD06-25CF153D1618}"/>
    <dgm:cxn modelId="{9BB7A721-6A2A-4D2B-8ED0-9B78E128D5B2}" type="presOf" srcId="{444C5020-51E3-478C-9ACD-7EBA081ED197}" destId="{24C94333-863F-472A-ABD4-A44AE0D11C64}" srcOrd="0" destOrd="0" presId="urn:microsoft.com/office/officeart/2005/8/layout/arrow6"/>
    <dgm:cxn modelId="{E8010D23-7347-4693-B9E8-98EEFC81D943}" srcId="{D1E8CE95-EA3E-47F1-AEA8-0E706B01114B}" destId="{444C5020-51E3-478C-9ACD-7EBA081ED197}" srcOrd="0" destOrd="0" parTransId="{527C8434-05A0-4EAF-9D63-509D7CBF4726}" sibTransId="{E1D0C658-D5FF-4574-8FB5-0DD14A768B77}"/>
    <dgm:cxn modelId="{F91F5963-8584-4DD8-BF8B-969D59C79418}" type="presOf" srcId="{D1E8CE95-EA3E-47F1-AEA8-0E706B01114B}" destId="{964B2B8C-7A5B-40C0-8824-950699957CAA}" srcOrd="0" destOrd="0" presId="urn:microsoft.com/office/officeart/2005/8/layout/arrow6"/>
    <dgm:cxn modelId="{3307EAF4-3277-4C1A-B9B1-0B8C81A72FA9}" type="presOf" srcId="{9339765D-5825-4705-8F68-6838CAD30D72}" destId="{49379477-A963-4CBC-AFD2-6B73EEF30823}" srcOrd="0" destOrd="0" presId="urn:microsoft.com/office/officeart/2005/8/layout/arrow6"/>
    <dgm:cxn modelId="{F5A8FEB4-968F-40AF-8DA3-35FFD35AC409}" type="presParOf" srcId="{964B2B8C-7A5B-40C0-8824-950699957CAA}" destId="{4D172352-177A-49C7-8510-2515621A5AF0}" srcOrd="0" destOrd="0" presId="urn:microsoft.com/office/officeart/2005/8/layout/arrow6"/>
    <dgm:cxn modelId="{8305114B-0696-48D0-9497-5A7434AE8F67}" type="presParOf" srcId="{964B2B8C-7A5B-40C0-8824-950699957CAA}" destId="{24C94333-863F-472A-ABD4-A44AE0D11C64}" srcOrd="1" destOrd="0" presId="urn:microsoft.com/office/officeart/2005/8/layout/arrow6"/>
    <dgm:cxn modelId="{4B6418B2-3FA8-45F4-8CD7-E01782E83D55}" type="presParOf" srcId="{964B2B8C-7A5B-40C0-8824-950699957CAA}" destId="{49379477-A963-4CBC-AFD2-6B73EEF30823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3D9A0D-9C5E-4999-8836-0844513DE07B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A7FC9D-C2C5-44D7-8154-0EEE6BA6082B}">
      <dgm:prSet custT="1"/>
      <dgm:spPr/>
      <dgm:t>
        <a:bodyPr/>
        <a:lstStyle/>
        <a:p>
          <a:r>
            <a:rPr lang="en-US" sz="2000" b="1" dirty="0">
              <a:solidFill>
                <a:schemeClr val="accent1"/>
              </a:solidFill>
            </a:rPr>
            <a:t>Data Cleaning: </a:t>
          </a:r>
          <a:r>
            <a:rPr lang="ar-EG" sz="2000" b="1" dirty="0">
              <a:solidFill>
                <a:schemeClr val="accent1"/>
              </a:solidFill>
            </a:rPr>
            <a:t>معالجة البيانات الخام وإزالة الأخطاء.</a:t>
          </a:r>
          <a:endParaRPr lang="en-US" sz="2000" b="1" dirty="0">
            <a:solidFill>
              <a:schemeClr val="accent1"/>
            </a:solidFill>
          </a:endParaRPr>
        </a:p>
      </dgm:t>
    </dgm:pt>
    <dgm:pt modelId="{D1E7C523-953E-4E99-A813-5702E61DEF3C}" type="parTrans" cxnId="{7DB10B06-7C33-4BE3-B6C1-AA9519107579}">
      <dgm:prSet/>
      <dgm:spPr/>
      <dgm:t>
        <a:bodyPr/>
        <a:lstStyle/>
        <a:p>
          <a:endParaRPr lang="en-US"/>
        </a:p>
      </dgm:t>
    </dgm:pt>
    <dgm:pt modelId="{28739AE9-B512-498B-AE60-F7FB718643EA}" type="sibTrans" cxnId="{7DB10B06-7C33-4BE3-B6C1-AA9519107579}">
      <dgm:prSet/>
      <dgm:spPr/>
      <dgm:t>
        <a:bodyPr/>
        <a:lstStyle/>
        <a:p>
          <a:endParaRPr lang="en-US"/>
        </a:p>
      </dgm:t>
    </dgm:pt>
    <dgm:pt modelId="{FB0454B4-5654-47F0-97AA-458B1BDF13E2}">
      <dgm:prSet custT="1"/>
      <dgm:spPr/>
      <dgm:t>
        <a:bodyPr/>
        <a:lstStyle/>
        <a:p>
          <a:pPr algn="ctr"/>
          <a:r>
            <a:rPr lang="en-US" sz="2000" b="1" dirty="0">
              <a:solidFill>
                <a:schemeClr val="accent2">
                  <a:lumMod val="75000"/>
                </a:schemeClr>
              </a:solidFill>
            </a:rPr>
            <a:t>Feature Engineering:</a:t>
          </a:r>
          <a:r>
            <a:rPr lang="ar-EG" sz="2000" b="1" dirty="0">
              <a:solidFill>
                <a:schemeClr val="accent2">
                  <a:lumMod val="75000"/>
                </a:schemeClr>
              </a:solidFill>
            </a:rPr>
            <a:t> لحساب كل شحنة</a:t>
          </a:r>
          <a:endParaRPr lang="en-US" sz="2000" b="1" dirty="0">
            <a:solidFill>
              <a:schemeClr val="accent2">
                <a:lumMod val="75000"/>
              </a:schemeClr>
            </a:solidFill>
          </a:endParaRPr>
        </a:p>
      </dgm:t>
    </dgm:pt>
    <dgm:pt modelId="{313C2D80-567B-49FC-99A2-197B8F32E1FD}" type="parTrans" cxnId="{86176817-1F0C-46B2-945A-08565390964A}">
      <dgm:prSet/>
      <dgm:spPr/>
      <dgm:t>
        <a:bodyPr/>
        <a:lstStyle/>
        <a:p>
          <a:endParaRPr lang="en-US"/>
        </a:p>
      </dgm:t>
    </dgm:pt>
    <dgm:pt modelId="{B8787563-0333-479A-941A-CF4CAB8AD03F}" type="sibTrans" cxnId="{86176817-1F0C-46B2-945A-08565390964A}">
      <dgm:prSet/>
      <dgm:spPr/>
      <dgm:t>
        <a:bodyPr/>
        <a:lstStyle/>
        <a:p>
          <a:endParaRPr lang="en-US"/>
        </a:p>
      </dgm:t>
    </dgm:pt>
    <dgm:pt modelId="{319628B3-E812-4C1A-A5CE-14F864A15933}">
      <dgm:prSet custT="1"/>
      <dgm:spPr/>
      <dgm:t>
        <a:bodyPr/>
        <a:lstStyle/>
        <a:p>
          <a:r>
            <a:rPr lang="en-US" sz="2000" b="1" dirty="0">
              <a:solidFill>
                <a:schemeClr val="accent5">
                  <a:lumMod val="75000"/>
                </a:schemeClr>
              </a:solidFill>
            </a:rPr>
            <a:t>Visual Analysis: </a:t>
          </a:r>
          <a:r>
            <a:rPr lang="ar-EG" sz="2000" b="1" dirty="0">
              <a:solidFill>
                <a:schemeClr val="accent5">
                  <a:lumMod val="75000"/>
                </a:schemeClr>
              </a:solidFill>
            </a:rPr>
            <a:t>بناء 9 رسومات بيانية.</a:t>
          </a:r>
          <a:endParaRPr lang="en-US" sz="2000" b="1" dirty="0">
            <a:solidFill>
              <a:schemeClr val="accent5">
                <a:lumMod val="75000"/>
              </a:schemeClr>
            </a:solidFill>
          </a:endParaRPr>
        </a:p>
      </dgm:t>
    </dgm:pt>
    <dgm:pt modelId="{54B6D97E-28D6-4EA5-9C40-E3EF9300F988}" type="parTrans" cxnId="{1793D2EE-0CFE-470B-849F-F8AFB0B9A0F0}">
      <dgm:prSet/>
      <dgm:spPr/>
      <dgm:t>
        <a:bodyPr/>
        <a:lstStyle/>
        <a:p>
          <a:endParaRPr lang="en-US"/>
        </a:p>
      </dgm:t>
    </dgm:pt>
    <dgm:pt modelId="{9EAE5FFB-DA51-49E0-879C-30DD5E8A9142}" type="sibTrans" cxnId="{1793D2EE-0CFE-470B-849F-F8AFB0B9A0F0}">
      <dgm:prSet/>
      <dgm:spPr/>
      <dgm:t>
        <a:bodyPr/>
        <a:lstStyle/>
        <a:p>
          <a:endParaRPr lang="en-US"/>
        </a:p>
      </dgm:t>
    </dgm:pt>
    <dgm:pt modelId="{54F10BEC-944F-4708-9362-7508B6E1AD1F}" type="pres">
      <dgm:prSet presAssocID="{403D9A0D-9C5E-4999-8836-0844513DE07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659C0B7-AED9-49CA-B6A0-98E595E75B03}" type="pres">
      <dgm:prSet presAssocID="{12A7FC9D-C2C5-44D7-8154-0EEE6BA6082B}" presName="circle1" presStyleLbl="node1" presStyleIdx="0" presStyleCnt="3"/>
      <dgm:spPr>
        <a:solidFill>
          <a:schemeClr val="tx2">
            <a:lumMod val="25000"/>
            <a:lumOff val="75000"/>
          </a:schemeClr>
        </a:solidFill>
        <a:ln>
          <a:solidFill>
            <a:schemeClr val="tx2">
              <a:lumMod val="10000"/>
              <a:lumOff val="90000"/>
            </a:schemeClr>
          </a:solidFill>
        </a:ln>
      </dgm:spPr>
    </dgm:pt>
    <dgm:pt modelId="{3EA036A3-BF2E-496A-B3A1-786F59A57989}" type="pres">
      <dgm:prSet presAssocID="{12A7FC9D-C2C5-44D7-8154-0EEE6BA6082B}" presName="space" presStyleCnt="0"/>
      <dgm:spPr/>
    </dgm:pt>
    <dgm:pt modelId="{8F4D4D1B-DC2D-4C41-A86E-D56170CFD488}" type="pres">
      <dgm:prSet presAssocID="{12A7FC9D-C2C5-44D7-8154-0EEE6BA6082B}" presName="rect1" presStyleLbl="alignAcc1" presStyleIdx="0" presStyleCnt="3"/>
      <dgm:spPr/>
    </dgm:pt>
    <dgm:pt modelId="{33C62FD7-8BC7-4DEF-9B89-B8E325D2A97A}" type="pres">
      <dgm:prSet presAssocID="{FB0454B4-5654-47F0-97AA-458B1BDF13E2}" presName="vertSpace2" presStyleLbl="node1" presStyleIdx="0" presStyleCnt="3"/>
      <dgm:spPr/>
    </dgm:pt>
    <dgm:pt modelId="{74341DCF-53BB-487A-8157-B68A5AFFE353}" type="pres">
      <dgm:prSet presAssocID="{FB0454B4-5654-47F0-97AA-458B1BDF13E2}" presName="circle2" presStyleLbl="node1" presStyleIdx="1" presStyleCnt="3"/>
      <dgm:spPr>
        <a:solidFill>
          <a:schemeClr val="tx2">
            <a:lumMod val="50000"/>
            <a:lumOff val="50000"/>
          </a:schemeClr>
        </a:solidFill>
      </dgm:spPr>
    </dgm:pt>
    <dgm:pt modelId="{25909894-0DCB-43E3-9F6B-1B1AB1821A0F}" type="pres">
      <dgm:prSet presAssocID="{FB0454B4-5654-47F0-97AA-458B1BDF13E2}" presName="rect2" presStyleLbl="alignAcc1" presStyleIdx="1" presStyleCnt="3"/>
      <dgm:spPr/>
    </dgm:pt>
    <dgm:pt modelId="{0FD522B2-8F1B-4023-8A9A-6AFB664DFFCF}" type="pres">
      <dgm:prSet presAssocID="{319628B3-E812-4C1A-A5CE-14F864A15933}" presName="vertSpace3" presStyleLbl="node1" presStyleIdx="1" presStyleCnt="3"/>
      <dgm:spPr/>
    </dgm:pt>
    <dgm:pt modelId="{05D4A4D7-604A-4064-8518-D5CA87587830}" type="pres">
      <dgm:prSet presAssocID="{319628B3-E812-4C1A-A5CE-14F864A15933}" presName="circle3" presStyleLbl="node1" presStyleIdx="2" presStyleCnt="3"/>
      <dgm:spPr>
        <a:solidFill>
          <a:schemeClr val="tx2">
            <a:lumMod val="75000"/>
            <a:lumOff val="25000"/>
          </a:schemeClr>
        </a:solidFill>
      </dgm:spPr>
    </dgm:pt>
    <dgm:pt modelId="{A6EECF97-72EB-44C7-B871-1FCD37B8B11B}" type="pres">
      <dgm:prSet presAssocID="{319628B3-E812-4C1A-A5CE-14F864A15933}" presName="rect3" presStyleLbl="alignAcc1" presStyleIdx="2" presStyleCnt="3"/>
      <dgm:spPr/>
    </dgm:pt>
    <dgm:pt modelId="{8422E718-FF78-4876-B14B-C4396E452339}" type="pres">
      <dgm:prSet presAssocID="{12A7FC9D-C2C5-44D7-8154-0EEE6BA6082B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2214B5FE-5B82-4256-AAAA-707A4B6932AE}" type="pres">
      <dgm:prSet presAssocID="{FB0454B4-5654-47F0-97AA-458B1BDF13E2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DBB2098B-EA07-435D-B07A-009199B7B7DA}" type="pres">
      <dgm:prSet presAssocID="{319628B3-E812-4C1A-A5CE-14F864A15933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7DB10B06-7C33-4BE3-B6C1-AA9519107579}" srcId="{403D9A0D-9C5E-4999-8836-0844513DE07B}" destId="{12A7FC9D-C2C5-44D7-8154-0EEE6BA6082B}" srcOrd="0" destOrd="0" parTransId="{D1E7C523-953E-4E99-A813-5702E61DEF3C}" sibTransId="{28739AE9-B512-498B-AE60-F7FB718643EA}"/>
    <dgm:cxn modelId="{86176817-1F0C-46B2-945A-08565390964A}" srcId="{403D9A0D-9C5E-4999-8836-0844513DE07B}" destId="{FB0454B4-5654-47F0-97AA-458B1BDF13E2}" srcOrd="1" destOrd="0" parTransId="{313C2D80-567B-49FC-99A2-197B8F32E1FD}" sibTransId="{B8787563-0333-479A-941A-CF4CAB8AD03F}"/>
    <dgm:cxn modelId="{889A0F23-9E8A-45D0-8557-0F70F72DE44C}" type="presOf" srcId="{12A7FC9D-C2C5-44D7-8154-0EEE6BA6082B}" destId="{8422E718-FF78-4876-B14B-C4396E452339}" srcOrd="1" destOrd="0" presId="urn:microsoft.com/office/officeart/2005/8/layout/target3"/>
    <dgm:cxn modelId="{44F76C24-5279-4BBF-A52E-77DCB21211AB}" type="presOf" srcId="{12A7FC9D-C2C5-44D7-8154-0EEE6BA6082B}" destId="{8F4D4D1B-DC2D-4C41-A86E-D56170CFD488}" srcOrd="0" destOrd="0" presId="urn:microsoft.com/office/officeart/2005/8/layout/target3"/>
    <dgm:cxn modelId="{814FE33E-1CC2-4435-B16B-51ED48B97800}" type="presOf" srcId="{319628B3-E812-4C1A-A5CE-14F864A15933}" destId="{DBB2098B-EA07-435D-B07A-009199B7B7DA}" srcOrd="1" destOrd="0" presId="urn:microsoft.com/office/officeart/2005/8/layout/target3"/>
    <dgm:cxn modelId="{6E7F6875-7429-4D26-9F70-1D992C6CA5B5}" type="presOf" srcId="{403D9A0D-9C5E-4999-8836-0844513DE07B}" destId="{54F10BEC-944F-4708-9362-7508B6E1AD1F}" srcOrd="0" destOrd="0" presId="urn:microsoft.com/office/officeart/2005/8/layout/target3"/>
    <dgm:cxn modelId="{75CB9056-439E-4831-ABFF-AFE849D1B178}" type="presOf" srcId="{319628B3-E812-4C1A-A5CE-14F864A15933}" destId="{A6EECF97-72EB-44C7-B871-1FCD37B8B11B}" srcOrd="0" destOrd="0" presId="urn:microsoft.com/office/officeart/2005/8/layout/target3"/>
    <dgm:cxn modelId="{E5045983-2F07-49A7-AA65-BDA098604257}" type="presOf" srcId="{FB0454B4-5654-47F0-97AA-458B1BDF13E2}" destId="{2214B5FE-5B82-4256-AAAA-707A4B6932AE}" srcOrd="1" destOrd="0" presId="urn:microsoft.com/office/officeart/2005/8/layout/target3"/>
    <dgm:cxn modelId="{652D1FED-E389-438A-AC97-A037395E15E0}" type="presOf" srcId="{FB0454B4-5654-47F0-97AA-458B1BDF13E2}" destId="{25909894-0DCB-43E3-9F6B-1B1AB1821A0F}" srcOrd="0" destOrd="0" presId="urn:microsoft.com/office/officeart/2005/8/layout/target3"/>
    <dgm:cxn modelId="{1793D2EE-0CFE-470B-849F-F8AFB0B9A0F0}" srcId="{403D9A0D-9C5E-4999-8836-0844513DE07B}" destId="{319628B3-E812-4C1A-A5CE-14F864A15933}" srcOrd="2" destOrd="0" parTransId="{54B6D97E-28D6-4EA5-9C40-E3EF9300F988}" sibTransId="{9EAE5FFB-DA51-49E0-879C-30DD5E8A9142}"/>
    <dgm:cxn modelId="{A06A95BB-5D7C-40BC-B396-1E11534D31C4}" type="presParOf" srcId="{54F10BEC-944F-4708-9362-7508B6E1AD1F}" destId="{B659C0B7-AED9-49CA-B6A0-98E595E75B03}" srcOrd="0" destOrd="0" presId="urn:microsoft.com/office/officeart/2005/8/layout/target3"/>
    <dgm:cxn modelId="{4F28E240-476B-4522-8029-C08CA91DFB5E}" type="presParOf" srcId="{54F10BEC-944F-4708-9362-7508B6E1AD1F}" destId="{3EA036A3-BF2E-496A-B3A1-786F59A57989}" srcOrd="1" destOrd="0" presId="urn:microsoft.com/office/officeart/2005/8/layout/target3"/>
    <dgm:cxn modelId="{2E24A70D-858A-4854-B1AA-4EF782ED1BF3}" type="presParOf" srcId="{54F10BEC-944F-4708-9362-7508B6E1AD1F}" destId="{8F4D4D1B-DC2D-4C41-A86E-D56170CFD488}" srcOrd="2" destOrd="0" presId="urn:microsoft.com/office/officeart/2005/8/layout/target3"/>
    <dgm:cxn modelId="{22A5647B-DFB9-4D1B-86F6-67EDBF201185}" type="presParOf" srcId="{54F10BEC-944F-4708-9362-7508B6E1AD1F}" destId="{33C62FD7-8BC7-4DEF-9B89-B8E325D2A97A}" srcOrd="3" destOrd="0" presId="urn:microsoft.com/office/officeart/2005/8/layout/target3"/>
    <dgm:cxn modelId="{145CC300-2866-472C-A09A-0A035B3E2448}" type="presParOf" srcId="{54F10BEC-944F-4708-9362-7508B6E1AD1F}" destId="{74341DCF-53BB-487A-8157-B68A5AFFE353}" srcOrd="4" destOrd="0" presId="urn:microsoft.com/office/officeart/2005/8/layout/target3"/>
    <dgm:cxn modelId="{140459D2-0666-4267-9560-8FB4E24C9204}" type="presParOf" srcId="{54F10BEC-944F-4708-9362-7508B6E1AD1F}" destId="{25909894-0DCB-43E3-9F6B-1B1AB1821A0F}" srcOrd="5" destOrd="0" presId="urn:microsoft.com/office/officeart/2005/8/layout/target3"/>
    <dgm:cxn modelId="{9619EF00-260A-4BC8-AC66-92BBCCA75A0C}" type="presParOf" srcId="{54F10BEC-944F-4708-9362-7508B6E1AD1F}" destId="{0FD522B2-8F1B-4023-8A9A-6AFB664DFFCF}" srcOrd="6" destOrd="0" presId="urn:microsoft.com/office/officeart/2005/8/layout/target3"/>
    <dgm:cxn modelId="{580FD077-9D87-4DA4-A397-4D6C7B49F138}" type="presParOf" srcId="{54F10BEC-944F-4708-9362-7508B6E1AD1F}" destId="{05D4A4D7-604A-4064-8518-D5CA87587830}" srcOrd="7" destOrd="0" presId="urn:microsoft.com/office/officeart/2005/8/layout/target3"/>
    <dgm:cxn modelId="{B2F27434-34BD-4042-932E-CA8AB2D95C6D}" type="presParOf" srcId="{54F10BEC-944F-4708-9362-7508B6E1AD1F}" destId="{A6EECF97-72EB-44C7-B871-1FCD37B8B11B}" srcOrd="8" destOrd="0" presId="urn:microsoft.com/office/officeart/2005/8/layout/target3"/>
    <dgm:cxn modelId="{A4280A4D-C465-43A6-8CD1-7427349AE0BC}" type="presParOf" srcId="{54F10BEC-944F-4708-9362-7508B6E1AD1F}" destId="{8422E718-FF78-4876-B14B-C4396E452339}" srcOrd="9" destOrd="0" presId="urn:microsoft.com/office/officeart/2005/8/layout/target3"/>
    <dgm:cxn modelId="{193F6104-C7A9-48E2-BF71-CF6C1DBC7D1D}" type="presParOf" srcId="{54F10BEC-944F-4708-9362-7508B6E1AD1F}" destId="{2214B5FE-5B82-4256-AAAA-707A4B6932AE}" srcOrd="10" destOrd="0" presId="urn:microsoft.com/office/officeart/2005/8/layout/target3"/>
    <dgm:cxn modelId="{FEDB2F25-EADA-4537-BBB2-18BF9893E2F3}" type="presParOf" srcId="{54F10BEC-944F-4708-9362-7508B6E1AD1F}" destId="{DBB2098B-EA07-435D-B07A-009199B7B7DA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7F0BEE-B2C2-4FCC-AB82-9C6C978D3CE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78DEE4-34B1-45CB-B6A3-6C76C793285E}">
      <dgm:prSet custT="1"/>
      <dgm:spPr/>
      <dgm:t>
        <a:bodyPr/>
        <a:lstStyle/>
        <a:p>
          <a:r>
            <a:rPr lang="en-US" sz="1800" b="1" dirty="0">
              <a:solidFill>
                <a:schemeClr val="accent4">
                  <a:lumMod val="20000"/>
                  <a:lumOff val="80000"/>
                </a:schemeClr>
              </a:solidFill>
            </a:rPr>
            <a:t>Database Normalization: </a:t>
          </a:r>
          <a:r>
            <a:rPr lang="ar-EG" sz="1800" b="1" dirty="0">
              <a:solidFill>
                <a:schemeClr val="accent4">
                  <a:lumMod val="20000"/>
                  <a:lumOff val="80000"/>
                </a:schemeClr>
              </a:solidFill>
            </a:rPr>
            <a:t>تقسيم البيانات لـ 4 جداول مترابطة.</a:t>
          </a:r>
          <a:endParaRPr lang="en-US" sz="1800" b="1" dirty="0">
            <a:solidFill>
              <a:schemeClr val="accent4">
                <a:lumMod val="20000"/>
                <a:lumOff val="80000"/>
              </a:schemeClr>
            </a:solidFill>
          </a:endParaRPr>
        </a:p>
      </dgm:t>
    </dgm:pt>
    <dgm:pt modelId="{D0F87ABB-C983-4CF9-8682-9E115CE9AA51}" type="parTrans" cxnId="{B9D304FD-3E34-4B0A-ADF7-EB2766C6416F}">
      <dgm:prSet/>
      <dgm:spPr/>
      <dgm:t>
        <a:bodyPr/>
        <a:lstStyle/>
        <a:p>
          <a:endParaRPr lang="en-US"/>
        </a:p>
      </dgm:t>
    </dgm:pt>
    <dgm:pt modelId="{769A8001-EAB9-42D7-A1BE-17CECF966028}" type="sibTrans" cxnId="{B9D304FD-3E34-4B0A-ADF7-EB2766C6416F}">
      <dgm:prSet/>
      <dgm:spPr/>
      <dgm:t>
        <a:bodyPr/>
        <a:lstStyle/>
        <a:p>
          <a:endParaRPr lang="en-US"/>
        </a:p>
      </dgm:t>
    </dgm:pt>
    <dgm:pt modelId="{5759CFAD-D61B-47DC-9E8C-885543823F7C}">
      <dgm:prSet custT="1"/>
      <dgm:spPr/>
      <dgm:t>
        <a:bodyPr/>
        <a:lstStyle/>
        <a:p>
          <a:r>
            <a:rPr lang="en-US" sz="2000" b="1" dirty="0">
              <a:solidFill>
                <a:schemeClr val="accent4">
                  <a:lumMod val="20000"/>
                  <a:lumOff val="80000"/>
                </a:schemeClr>
              </a:solidFill>
            </a:rPr>
            <a:t>Relational Integrity: </a:t>
          </a:r>
          <a:r>
            <a:rPr lang="ar-EG" sz="2000" b="1" dirty="0">
              <a:solidFill>
                <a:schemeClr val="accent4">
                  <a:lumMod val="20000"/>
                  <a:lumOff val="80000"/>
                </a:schemeClr>
              </a:solidFill>
            </a:rPr>
            <a:t>بناء علاقات تمنع تكرار البيانات</a:t>
          </a:r>
          <a:endParaRPr lang="en-US" sz="2000" b="1" dirty="0">
            <a:solidFill>
              <a:schemeClr val="accent4">
                <a:lumMod val="20000"/>
                <a:lumOff val="80000"/>
              </a:schemeClr>
            </a:solidFill>
          </a:endParaRPr>
        </a:p>
      </dgm:t>
    </dgm:pt>
    <dgm:pt modelId="{CD18F6C5-E9FD-45B1-8229-89B4E328A77C}" type="parTrans" cxnId="{D3174D11-C3C8-4C84-A5D1-4BF82A349056}">
      <dgm:prSet/>
      <dgm:spPr/>
      <dgm:t>
        <a:bodyPr/>
        <a:lstStyle/>
        <a:p>
          <a:endParaRPr lang="en-US"/>
        </a:p>
      </dgm:t>
    </dgm:pt>
    <dgm:pt modelId="{4BDEDA80-A295-4695-BB0C-E539D2A5F857}" type="sibTrans" cxnId="{D3174D11-C3C8-4C84-A5D1-4BF82A349056}">
      <dgm:prSet/>
      <dgm:spPr/>
      <dgm:t>
        <a:bodyPr/>
        <a:lstStyle/>
        <a:p>
          <a:endParaRPr lang="en-US"/>
        </a:p>
      </dgm:t>
    </dgm:pt>
    <dgm:pt modelId="{6F441B0E-E4E2-42E8-9A5D-9E6F521E0D9A}">
      <dgm:prSet custT="1"/>
      <dgm:spPr/>
      <dgm:t>
        <a:bodyPr/>
        <a:lstStyle/>
        <a:p>
          <a:pPr algn="ctr"/>
          <a:r>
            <a:rPr lang="en-US" sz="1800" b="1" dirty="0">
              <a:solidFill>
                <a:schemeClr val="accent4">
                  <a:lumMod val="20000"/>
                  <a:lumOff val="80000"/>
                </a:schemeClr>
              </a:solidFill>
            </a:rPr>
            <a:t>Automated Reporting:</a:t>
          </a:r>
          <a:r>
            <a:rPr lang="ar-EG" sz="1800" b="1" dirty="0">
              <a:solidFill>
                <a:schemeClr val="accent4">
                  <a:lumMod val="20000"/>
                  <a:lumOff val="80000"/>
                </a:schemeClr>
              </a:solidFill>
            </a:rPr>
            <a:t>استعلام لحساب الضرائب والتقارير المالية</a:t>
          </a:r>
          <a:endParaRPr lang="en-US" sz="1800" b="1" dirty="0">
            <a:solidFill>
              <a:schemeClr val="accent4">
                <a:lumMod val="20000"/>
                <a:lumOff val="80000"/>
              </a:schemeClr>
            </a:solidFill>
          </a:endParaRPr>
        </a:p>
      </dgm:t>
    </dgm:pt>
    <dgm:pt modelId="{4C81A5C6-1795-4A37-A72E-DDAF74D5B5F0}" type="parTrans" cxnId="{C9471795-BDD4-4CCB-945F-071109E9D932}">
      <dgm:prSet/>
      <dgm:spPr/>
      <dgm:t>
        <a:bodyPr/>
        <a:lstStyle/>
        <a:p>
          <a:endParaRPr lang="en-US"/>
        </a:p>
      </dgm:t>
    </dgm:pt>
    <dgm:pt modelId="{005BD0DE-96DB-48A0-9A98-37831ED94F10}" type="sibTrans" cxnId="{C9471795-BDD4-4CCB-945F-071109E9D932}">
      <dgm:prSet/>
      <dgm:spPr/>
      <dgm:t>
        <a:bodyPr/>
        <a:lstStyle/>
        <a:p>
          <a:endParaRPr lang="en-US"/>
        </a:p>
      </dgm:t>
    </dgm:pt>
    <dgm:pt modelId="{EDF8ACAA-F4FD-459D-8E2A-281C72F8278B}" type="pres">
      <dgm:prSet presAssocID="{3D7F0BEE-B2C2-4FCC-AB82-9C6C978D3CEF}" presName="cycle" presStyleCnt="0">
        <dgm:presLayoutVars>
          <dgm:dir/>
          <dgm:resizeHandles val="exact"/>
        </dgm:presLayoutVars>
      </dgm:prSet>
      <dgm:spPr/>
    </dgm:pt>
    <dgm:pt modelId="{8AB4878C-6089-431A-9A61-A83D1126E37E}" type="pres">
      <dgm:prSet presAssocID="{8278DEE4-34B1-45CB-B6A3-6C76C793285E}" presName="node" presStyleLbl="node1" presStyleIdx="0" presStyleCnt="3">
        <dgm:presLayoutVars>
          <dgm:bulletEnabled val="1"/>
        </dgm:presLayoutVars>
      </dgm:prSet>
      <dgm:spPr/>
    </dgm:pt>
    <dgm:pt modelId="{AE717302-9144-4ABE-8B60-DC635710ACF3}" type="pres">
      <dgm:prSet presAssocID="{769A8001-EAB9-42D7-A1BE-17CECF966028}" presName="sibTrans" presStyleLbl="sibTrans2D1" presStyleIdx="0" presStyleCnt="3"/>
      <dgm:spPr/>
    </dgm:pt>
    <dgm:pt modelId="{B4484166-5946-4B88-8B01-647CDB81A210}" type="pres">
      <dgm:prSet presAssocID="{769A8001-EAB9-42D7-A1BE-17CECF966028}" presName="connectorText" presStyleLbl="sibTrans2D1" presStyleIdx="0" presStyleCnt="3"/>
      <dgm:spPr/>
    </dgm:pt>
    <dgm:pt modelId="{B0B30115-D5AB-4A8E-A217-8D2BA0D51250}" type="pres">
      <dgm:prSet presAssocID="{5759CFAD-D61B-47DC-9E8C-885543823F7C}" presName="node" presStyleLbl="node1" presStyleIdx="1" presStyleCnt="3" custRadScaleRad="94963" custRadScaleInc="4056">
        <dgm:presLayoutVars>
          <dgm:bulletEnabled val="1"/>
        </dgm:presLayoutVars>
      </dgm:prSet>
      <dgm:spPr/>
    </dgm:pt>
    <dgm:pt modelId="{1B05114B-E6AE-4105-B427-EBBA9F9E7104}" type="pres">
      <dgm:prSet presAssocID="{4BDEDA80-A295-4695-BB0C-E539D2A5F857}" presName="sibTrans" presStyleLbl="sibTrans2D1" presStyleIdx="1" presStyleCnt="3"/>
      <dgm:spPr/>
    </dgm:pt>
    <dgm:pt modelId="{B66FD376-C919-47EC-B641-8828FCB1433E}" type="pres">
      <dgm:prSet presAssocID="{4BDEDA80-A295-4695-BB0C-E539D2A5F857}" presName="connectorText" presStyleLbl="sibTrans2D1" presStyleIdx="1" presStyleCnt="3"/>
      <dgm:spPr/>
    </dgm:pt>
    <dgm:pt modelId="{1B0B8F46-BFDB-4591-A47D-8E96E1D510E8}" type="pres">
      <dgm:prSet presAssocID="{6F441B0E-E4E2-42E8-9A5D-9E6F521E0D9A}" presName="node" presStyleLbl="node1" presStyleIdx="2" presStyleCnt="3">
        <dgm:presLayoutVars>
          <dgm:bulletEnabled val="1"/>
        </dgm:presLayoutVars>
      </dgm:prSet>
      <dgm:spPr/>
    </dgm:pt>
    <dgm:pt modelId="{D927DE22-5A47-49EC-AAFD-2A0090B7E471}" type="pres">
      <dgm:prSet presAssocID="{005BD0DE-96DB-48A0-9A98-37831ED94F10}" presName="sibTrans" presStyleLbl="sibTrans2D1" presStyleIdx="2" presStyleCnt="3"/>
      <dgm:spPr/>
    </dgm:pt>
    <dgm:pt modelId="{4797B339-F978-45F9-885C-43CBE5BA83F8}" type="pres">
      <dgm:prSet presAssocID="{005BD0DE-96DB-48A0-9A98-37831ED94F10}" presName="connectorText" presStyleLbl="sibTrans2D1" presStyleIdx="2" presStyleCnt="3"/>
      <dgm:spPr/>
    </dgm:pt>
  </dgm:ptLst>
  <dgm:cxnLst>
    <dgm:cxn modelId="{D3174D11-C3C8-4C84-A5D1-4BF82A349056}" srcId="{3D7F0BEE-B2C2-4FCC-AB82-9C6C978D3CEF}" destId="{5759CFAD-D61B-47DC-9E8C-885543823F7C}" srcOrd="1" destOrd="0" parTransId="{CD18F6C5-E9FD-45B1-8229-89B4E328A77C}" sibTransId="{4BDEDA80-A295-4695-BB0C-E539D2A5F857}"/>
    <dgm:cxn modelId="{AB39D115-8AE5-496A-8B4E-C5A48F6B5BB4}" type="presOf" srcId="{769A8001-EAB9-42D7-A1BE-17CECF966028}" destId="{B4484166-5946-4B88-8B01-647CDB81A210}" srcOrd="1" destOrd="0" presId="urn:microsoft.com/office/officeart/2005/8/layout/cycle2"/>
    <dgm:cxn modelId="{E5D68E29-EF19-41A4-B8C0-364E97D0D701}" type="presOf" srcId="{8278DEE4-34B1-45CB-B6A3-6C76C793285E}" destId="{8AB4878C-6089-431A-9A61-A83D1126E37E}" srcOrd="0" destOrd="0" presId="urn:microsoft.com/office/officeart/2005/8/layout/cycle2"/>
    <dgm:cxn modelId="{96275A64-9EFD-4088-ADD2-10A8FB5CC201}" type="presOf" srcId="{769A8001-EAB9-42D7-A1BE-17CECF966028}" destId="{AE717302-9144-4ABE-8B60-DC635710ACF3}" srcOrd="0" destOrd="0" presId="urn:microsoft.com/office/officeart/2005/8/layout/cycle2"/>
    <dgm:cxn modelId="{2553E54A-2D0D-4BB0-8730-873CB7467F01}" type="presOf" srcId="{4BDEDA80-A295-4695-BB0C-E539D2A5F857}" destId="{1B05114B-E6AE-4105-B427-EBBA9F9E7104}" srcOrd="0" destOrd="0" presId="urn:microsoft.com/office/officeart/2005/8/layout/cycle2"/>
    <dgm:cxn modelId="{64047E71-A573-4B9A-AFF6-13C46BA51417}" type="presOf" srcId="{005BD0DE-96DB-48A0-9A98-37831ED94F10}" destId="{4797B339-F978-45F9-885C-43CBE5BA83F8}" srcOrd="1" destOrd="0" presId="urn:microsoft.com/office/officeart/2005/8/layout/cycle2"/>
    <dgm:cxn modelId="{C9471795-BDD4-4CCB-945F-071109E9D932}" srcId="{3D7F0BEE-B2C2-4FCC-AB82-9C6C978D3CEF}" destId="{6F441B0E-E4E2-42E8-9A5D-9E6F521E0D9A}" srcOrd="2" destOrd="0" parTransId="{4C81A5C6-1795-4A37-A72E-DDAF74D5B5F0}" sibTransId="{005BD0DE-96DB-48A0-9A98-37831ED94F10}"/>
    <dgm:cxn modelId="{F2166996-32F1-4102-A54C-14F677BEDA5E}" type="presOf" srcId="{3D7F0BEE-B2C2-4FCC-AB82-9C6C978D3CEF}" destId="{EDF8ACAA-F4FD-459D-8E2A-281C72F8278B}" srcOrd="0" destOrd="0" presId="urn:microsoft.com/office/officeart/2005/8/layout/cycle2"/>
    <dgm:cxn modelId="{BB887C9A-F3C0-493E-BB6C-BA3E8EBBF0D0}" type="presOf" srcId="{5759CFAD-D61B-47DC-9E8C-885543823F7C}" destId="{B0B30115-D5AB-4A8E-A217-8D2BA0D51250}" srcOrd="0" destOrd="0" presId="urn:microsoft.com/office/officeart/2005/8/layout/cycle2"/>
    <dgm:cxn modelId="{F3EC0AAD-1352-4531-ACF8-0409F3DFCD98}" type="presOf" srcId="{005BD0DE-96DB-48A0-9A98-37831ED94F10}" destId="{D927DE22-5A47-49EC-AAFD-2A0090B7E471}" srcOrd="0" destOrd="0" presId="urn:microsoft.com/office/officeart/2005/8/layout/cycle2"/>
    <dgm:cxn modelId="{6FF19AE8-9B6D-4B1C-B4EB-172F7A616714}" type="presOf" srcId="{6F441B0E-E4E2-42E8-9A5D-9E6F521E0D9A}" destId="{1B0B8F46-BFDB-4591-A47D-8E96E1D510E8}" srcOrd="0" destOrd="0" presId="urn:microsoft.com/office/officeart/2005/8/layout/cycle2"/>
    <dgm:cxn modelId="{A36161F4-D9BD-4DCD-84F6-54D3E2127756}" type="presOf" srcId="{4BDEDA80-A295-4695-BB0C-E539D2A5F857}" destId="{B66FD376-C919-47EC-B641-8828FCB1433E}" srcOrd="1" destOrd="0" presId="urn:microsoft.com/office/officeart/2005/8/layout/cycle2"/>
    <dgm:cxn modelId="{B9D304FD-3E34-4B0A-ADF7-EB2766C6416F}" srcId="{3D7F0BEE-B2C2-4FCC-AB82-9C6C978D3CEF}" destId="{8278DEE4-34B1-45CB-B6A3-6C76C793285E}" srcOrd="0" destOrd="0" parTransId="{D0F87ABB-C983-4CF9-8682-9E115CE9AA51}" sibTransId="{769A8001-EAB9-42D7-A1BE-17CECF966028}"/>
    <dgm:cxn modelId="{7A51A9D9-3156-479F-866C-DE40827A8611}" type="presParOf" srcId="{EDF8ACAA-F4FD-459D-8E2A-281C72F8278B}" destId="{8AB4878C-6089-431A-9A61-A83D1126E37E}" srcOrd="0" destOrd="0" presId="urn:microsoft.com/office/officeart/2005/8/layout/cycle2"/>
    <dgm:cxn modelId="{9A81A47D-2225-4736-BF25-EB48C72F6D55}" type="presParOf" srcId="{EDF8ACAA-F4FD-459D-8E2A-281C72F8278B}" destId="{AE717302-9144-4ABE-8B60-DC635710ACF3}" srcOrd="1" destOrd="0" presId="urn:microsoft.com/office/officeart/2005/8/layout/cycle2"/>
    <dgm:cxn modelId="{4E694EA1-BEA5-41D5-A51A-D2E80C9600C3}" type="presParOf" srcId="{AE717302-9144-4ABE-8B60-DC635710ACF3}" destId="{B4484166-5946-4B88-8B01-647CDB81A210}" srcOrd="0" destOrd="0" presId="urn:microsoft.com/office/officeart/2005/8/layout/cycle2"/>
    <dgm:cxn modelId="{F23DA2FC-1AE3-4EA6-AC56-74A1F7EA37EE}" type="presParOf" srcId="{EDF8ACAA-F4FD-459D-8E2A-281C72F8278B}" destId="{B0B30115-D5AB-4A8E-A217-8D2BA0D51250}" srcOrd="2" destOrd="0" presId="urn:microsoft.com/office/officeart/2005/8/layout/cycle2"/>
    <dgm:cxn modelId="{4545B49D-066B-474F-8E2E-8C60B95DFA27}" type="presParOf" srcId="{EDF8ACAA-F4FD-459D-8E2A-281C72F8278B}" destId="{1B05114B-E6AE-4105-B427-EBBA9F9E7104}" srcOrd="3" destOrd="0" presId="urn:microsoft.com/office/officeart/2005/8/layout/cycle2"/>
    <dgm:cxn modelId="{DFCE5293-D575-4299-AB81-FE1F092CDF70}" type="presParOf" srcId="{1B05114B-E6AE-4105-B427-EBBA9F9E7104}" destId="{B66FD376-C919-47EC-B641-8828FCB1433E}" srcOrd="0" destOrd="0" presId="urn:microsoft.com/office/officeart/2005/8/layout/cycle2"/>
    <dgm:cxn modelId="{2CCFBBDE-BD2B-427E-865B-D190DF94855B}" type="presParOf" srcId="{EDF8ACAA-F4FD-459D-8E2A-281C72F8278B}" destId="{1B0B8F46-BFDB-4591-A47D-8E96E1D510E8}" srcOrd="4" destOrd="0" presId="urn:microsoft.com/office/officeart/2005/8/layout/cycle2"/>
    <dgm:cxn modelId="{65196D45-621B-442F-84B0-CEDD01695771}" type="presParOf" srcId="{EDF8ACAA-F4FD-459D-8E2A-281C72F8278B}" destId="{D927DE22-5A47-49EC-AAFD-2A0090B7E471}" srcOrd="5" destOrd="0" presId="urn:microsoft.com/office/officeart/2005/8/layout/cycle2"/>
    <dgm:cxn modelId="{9C8F43B3-15BA-47CD-AEF8-BF400FC8F85F}" type="presParOf" srcId="{D927DE22-5A47-49EC-AAFD-2A0090B7E471}" destId="{4797B339-F978-45F9-885C-43CBE5BA83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878347-6F2F-4577-9AA4-202B46D26075}" type="doc">
      <dgm:prSet loTypeId="urn:microsoft.com/office/officeart/2005/8/layout/cycle6" loCatId="relationship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91F97CF-62F8-4FDA-90C6-A39A4F6D4111}">
      <dgm:prSet custT="1"/>
      <dgm:spPr/>
      <dgm:t>
        <a:bodyPr/>
        <a:lstStyle/>
        <a:p>
          <a:r>
            <a:rPr lang="en-US" sz="1600" b="1" dirty="0"/>
            <a:t>Data Cleaning &amp; Feature Engineering (Excel)</a:t>
          </a:r>
        </a:p>
      </dgm:t>
    </dgm:pt>
    <dgm:pt modelId="{846DF479-2355-43D0-8845-04AEEE6B99B5}" type="parTrans" cxnId="{D2CBDA5C-EE83-463B-B597-F6F6C310B32E}">
      <dgm:prSet/>
      <dgm:spPr/>
      <dgm:t>
        <a:bodyPr/>
        <a:lstStyle/>
        <a:p>
          <a:endParaRPr lang="en-US"/>
        </a:p>
      </dgm:t>
    </dgm:pt>
    <dgm:pt modelId="{707F8253-FE09-42D4-BAE8-48C224C0E0F8}" type="sibTrans" cxnId="{D2CBDA5C-EE83-463B-B597-F6F6C310B32E}">
      <dgm:prSet/>
      <dgm:spPr/>
      <dgm:t>
        <a:bodyPr/>
        <a:lstStyle/>
        <a:p>
          <a:endParaRPr lang="en-US"/>
        </a:p>
      </dgm:t>
    </dgm:pt>
    <dgm:pt modelId="{49941432-8961-41E0-A4DD-C841E3DB2D26}">
      <dgm:prSet custT="1"/>
      <dgm:spPr/>
      <dgm:t>
        <a:bodyPr/>
        <a:lstStyle/>
        <a:p>
          <a:r>
            <a:rPr lang="en-US" sz="1600" b="1" dirty="0"/>
            <a:t>Data Sanitization: Removing duplicates and handling missing delivery dates.</a:t>
          </a:r>
        </a:p>
      </dgm:t>
    </dgm:pt>
    <dgm:pt modelId="{DED03F41-AC9C-4F75-8D2F-BFFDA34E56E0}" type="parTrans" cxnId="{58BBD43A-34B0-474E-9459-363490D7D27D}">
      <dgm:prSet/>
      <dgm:spPr/>
      <dgm:t>
        <a:bodyPr/>
        <a:lstStyle/>
        <a:p>
          <a:endParaRPr lang="en-US"/>
        </a:p>
      </dgm:t>
    </dgm:pt>
    <dgm:pt modelId="{C7A2D91F-2519-445C-B4E3-FE96EB5369AE}" type="sibTrans" cxnId="{58BBD43A-34B0-474E-9459-363490D7D27D}">
      <dgm:prSet/>
      <dgm:spPr/>
      <dgm:t>
        <a:bodyPr/>
        <a:lstStyle/>
        <a:p>
          <a:endParaRPr lang="en-US"/>
        </a:p>
      </dgm:t>
    </dgm:pt>
    <dgm:pt modelId="{69792655-D9FC-4750-93A2-B4890AFA496E}">
      <dgm:prSet custT="1"/>
      <dgm:spPr/>
      <dgm:t>
        <a:bodyPr/>
        <a:lstStyle/>
        <a:p>
          <a:r>
            <a:rPr lang="en-US" sz="1600" b="1" dirty="0"/>
            <a:t>Lead Time Calculation: Creating a new metric [Delivery Date - Order Date] to measure shipping efficiency.</a:t>
          </a:r>
        </a:p>
      </dgm:t>
    </dgm:pt>
    <dgm:pt modelId="{C90532D5-1C28-4567-BC3F-CA57754AABC2}" type="parTrans" cxnId="{8921CB51-D71C-427F-82F3-D346C92A29AF}">
      <dgm:prSet/>
      <dgm:spPr/>
      <dgm:t>
        <a:bodyPr/>
        <a:lstStyle/>
        <a:p>
          <a:endParaRPr lang="en-US"/>
        </a:p>
      </dgm:t>
    </dgm:pt>
    <dgm:pt modelId="{FB39438E-1F5A-4AD4-A7CE-BD08B3F84601}" type="sibTrans" cxnId="{8921CB51-D71C-427F-82F3-D346C92A29AF}">
      <dgm:prSet/>
      <dgm:spPr/>
      <dgm:t>
        <a:bodyPr/>
        <a:lstStyle/>
        <a:p>
          <a:endParaRPr lang="en-US"/>
        </a:p>
      </dgm:t>
    </dgm:pt>
    <dgm:pt modelId="{4B0C01FA-5C69-4A07-B536-DB0C3F873E0E}">
      <dgm:prSet custT="1"/>
      <dgm:spPr/>
      <dgm:t>
        <a:bodyPr/>
        <a:lstStyle/>
        <a:p>
          <a:r>
            <a:rPr lang="en-US" sz="1600" dirty="0"/>
            <a:t>Data Validation: Ensuring all fields (Cost, Quantity, Status) are formatted correctly for database migration.</a:t>
          </a:r>
        </a:p>
      </dgm:t>
    </dgm:pt>
    <dgm:pt modelId="{42F14D7A-A670-447B-9A32-04D2C7D2C141}" type="parTrans" cxnId="{09F33261-14A7-4C00-998E-D96B02350756}">
      <dgm:prSet/>
      <dgm:spPr/>
      <dgm:t>
        <a:bodyPr/>
        <a:lstStyle/>
        <a:p>
          <a:endParaRPr lang="en-US"/>
        </a:p>
      </dgm:t>
    </dgm:pt>
    <dgm:pt modelId="{CE96E70F-57E1-4023-8F7C-EB1E2E7307B6}" type="sibTrans" cxnId="{09F33261-14A7-4C00-998E-D96B02350756}">
      <dgm:prSet/>
      <dgm:spPr/>
      <dgm:t>
        <a:bodyPr/>
        <a:lstStyle/>
        <a:p>
          <a:endParaRPr lang="en-US"/>
        </a:p>
      </dgm:t>
    </dgm:pt>
    <dgm:pt modelId="{8B8E4B96-7465-426D-A1B8-CE74B55FCC8E}">
      <dgm:prSet custT="1"/>
      <dgm:spPr/>
      <dgm:t>
        <a:bodyPr/>
        <a:lstStyle/>
        <a:p>
          <a:r>
            <a:rPr lang="en-US" sz="1600" dirty="0"/>
            <a:t>Standardization: Unifying Supplier and Product names to prevent errors during the "Normalization" phase.</a:t>
          </a:r>
        </a:p>
      </dgm:t>
    </dgm:pt>
    <dgm:pt modelId="{313BF4D7-DF0E-4559-AFED-1DB439F57671}" type="parTrans" cxnId="{98588B4F-E2DE-4D7C-B1BF-5F5B1281234A}">
      <dgm:prSet/>
      <dgm:spPr/>
      <dgm:t>
        <a:bodyPr/>
        <a:lstStyle/>
        <a:p>
          <a:endParaRPr lang="en-US"/>
        </a:p>
      </dgm:t>
    </dgm:pt>
    <dgm:pt modelId="{2B99BCFC-F38F-4E44-BD94-EC88A8D449D8}" type="sibTrans" cxnId="{98588B4F-E2DE-4D7C-B1BF-5F5B1281234A}">
      <dgm:prSet/>
      <dgm:spPr/>
      <dgm:t>
        <a:bodyPr/>
        <a:lstStyle/>
        <a:p>
          <a:endParaRPr lang="en-US"/>
        </a:p>
      </dgm:t>
    </dgm:pt>
    <dgm:pt modelId="{93FBAB52-5579-47A4-9828-E870CBEAB672}" type="pres">
      <dgm:prSet presAssocID="{73878347-6F2F-4577-9AA4-202B46D26075}" presName="cycle" presStyleCnt="0">
        <dgm:presLayoutVars>
          <dgm:dir/>
          <dgm:resizeHandles val="exact"/>
        </dgm:presLayoutVars>
      </dgm:prSet>
      <dgm:spPr/>
    </dgm:pt>
    <dgm:pt modelId="{01890B7E-1F74-441B-B29A-46955B5135C5}" type="pres">
      <dgm:prSet presAssocID="{291F97CF-62F8-4FDA-90C6-A39A4F6D4111}" presName="node" presStyleLbl="node1" presStyleIdx="0" presStyleCnt="5" custRadScaleRad="110105" custRadScaleInc="-62592">
        <dgm:presLayoutVars>
          <dgm:bulletEnabled val="1"/>
        </dgm:presLayoutVars>
      </dgm:prSet>
      <dgm:spPr/>
    </dgm:pt>
    <dgm:pt modelId="{B6A26256-6B6B-4850-86C4-B4B45A953AE1}" type="pres">
      <dgm:prSet presAssocID="{291F97CF-62F8-4FDA-90C6-A39A4F6D4111}" presName="spNode" presStyleCnt="0"/>
      <dgm:spPr/>
    </dgm:pt>
    <dgm:pt modelId="{E072862B-9C66-454A-BC57-675A82AA5F44}" type="pres">
      <dgm:prSet presAssocID="{707F8253-FE09-42D4-BAE8-48C224C0E0F8}" presName="sibTrans" presStyleLbl="sibTrans1D1" presStyleIdx="0" presStyleCnt="5"/>
      <dgm:spPr/>
    </dgm:pt>
    <dgm:pt modelId="{58F1FC1E-1F47-43E3-BA4C-44CD1031B5EB}" type="pres">
      <dgm:prSet presAssocID="{49941432-8961-41E0-A4DD-C841E3DB2D26}" presName="node" presStyleLbl="node1" presStyleIdx="1" presStyleCnt="5" custScaleX="164941">
        <dgm:presLayoutVars>
          <dgm:bulletEnabled val="1"/>
        </dgm:presLayoutVars>
      </dgm:prSet>
      <dgm:spPr/>
    </dgm:pt>
    <dgm:pt modelId="{AA9F5B6B-0BE7-4841-A428-4C6CB5B04F87}" type="pres">
      <dgm:prSet presAssocID="{49941432-8961-41E0-A4DD-C841E3DB2D26}" presName="spNode" presStyleCnt="0"/>
      <dgm:spPr/>
    </dgm:pt>
    <dgm:pt modelId="{98A37EBB-77E0-4C1F-9FF1-F1620C601431}" type="pres">
      <dgm:prSet presAssocID="{C7A2D91F-2519-445C-B4E3-FE96EB5369AE}" presName="sibTrans" presStyleLbl="sibTrans1D1" presStyleIdx="1" presStyleCnt="5"/>
      <dgm:spPr/>
    </dgm:pt>
    <dgm:pt modelId="{C61BE924-D06D-4663-9C5E-7AAA760A7ACC}" type="pres">
      <dgm:prSet presAssocID="{69792655-D9FC-4750-93A2-B4890AFA496E}" presName="node" presStyleLbl="node1" presStyleIdx="2" presStyleCnt="5" custScaleX="177295" custScaleY="150120">
        <dgm:presLayoutVars>
          <dgm:bulletEnabled val="1"/>
        </dgm:presLayoutVars>
      </dgm:prSet>
      <dgm:spPr/>
    </dgm:pt>
    <dgm:pt modelId="{415E640B-CAD9-464D-8351-57826DD0FFF0}" type="pres">
      <dgm:prSet presAssocID="{69792655-D9FC-4750-93A2-B4890AFA496E}" presName="spNode" presStyleCnt="0"/>
      <dgm:spPr/>
    </dgm:pt>
    <dgm:pt modelId="{B46B31B8-3EA3-455B-938F-2B93EB0FF5D2}" type="pres">
      <dgm:prSet presAssocID="{FB39438E-1F5A-4AD4-A7CE-BD08B3F84601}" presName="sibTrans" presStyleLbl="sibTrans1D1" presStyleIdx="2" presStyleCnt="5"/>
      <dgm:spPr/>
    </dgm:pt>
    <dgm:pt modelId="{A43D6AB1-24D7-40B4-B44E-35596A049F31}" type="pres">
      <dgm:prSet presAssocID="{4B0C01FA-5C69-4A07-B536-DB0C3F873E0E}" presName="node" presStyleLbl="node1" presStyleIdx="3" presStyleCnt="5" custScaleX="160117" custScaleY="129950" custRadScaleRad="117996" custRadScaleInc="44646">
        <dgm:presLayoutVars>
          <dgm:bulletEnabled val="1"/>
        </dgm:presLayoutVars>
      </dgm:prSet>
      <dgm:spPr/>
    </dgm:pt>
    <dgm:pt modelId="{03F4A21E-AC09-4A2A-9B28-9D93DBCE3E84}" type="pres">
      <dgm:prSet presAssocID="{4B0C01FA-5C69-4A07-B536-DB0C3F873E0E}" presName="spNode" presStyleCnt="0"/>
      <dgm:spPr/>
    </dgm:pt>
    <dgm:pt modelId="{F6DBF355-0284-4C0D-8B19-470069224B09}" type="pres">
      <dgm:prSet presAssocID="{CE96E70F-57E1-4023-8F7C-EB1E2E7307B6}" presName="sibTrans" presStyleLbl="sibTrans1D1" presStyleIdx="3" presStyleCnt="5"/>
      <dgm:spPr/>
    </dgm:pt>
    <dgm:pt modelId="{0B0041F6-FF3A-4C68-86D6-4EFDA7390264}" type="pres">
      <dgm:prSet presAssocID="{8B8E4B96-7465-426D-A1B8-CE74B55FCC8E}" presName="node" presStyleLbl="node1" presStyleIdx="4" presStyleCnt="5" custScaleX="213109" custRadScaleRad="116934" custRadScaleInc="4097">
        <dgm:presLayoutVars>
          <dgm:bulletEnabled val="1"/>
        </dgm:presLayoutVars>
      </dgm:prSet>
      <dgm:spPr/>
    </dgm:pt>
    <dgm:pt modelId="{9959A216-B264-4877-A2F3-E1B007F8BB26}" type="pres">
      <dgm:prSet presAssocID="{8B8E4B96-7465-426D-A1B8-CE74B55FCC8E}" presName="spNode" presStyleCnt="0"/>
      <dgm:spPr/>
    </dgm:pt>
    <dgm:pt modelId="{0662D9C1-5596-4A74-BECE-6BB91D4F46F4}" type="pres">
      <dgm:prSet presAssocID="{2B99BCFC-F38F-4E44-BD94-EC88A8D449D8}" presName="sibTrans" presStyleLbl="sibTrans1D1" presStyleIdx="4" presStyleCnt="5"/>
      <dgm:spPr/>
    </dgm:pt>
  </dgm:ptLst>
  <dgm:cxnLst>
    <dgm:cxn modelId="{E3B64100-0E20-4B21-BD3B-0C589FEE0733}" type="presOf" srcId="{2B99BCFC-F38F-4E44-BD94-EC88A8D449D8}" destId="{0662D9C1-5596-4A74-BECE-6BB91D4F46F4}" srcOrd="0" destOrd="0" presId="urn:microsoft.com/office/officeart/2005/8/layout/cycle6"/>
    <dgm:cxn modelId="{ABC6BC0B-6D84-4C90-8797-E54E8881EF56}" type="presOf" srcId="{4B0C01FA-5C69-4A07-B536-DB0C3F873E0E}" destId="{A43D6AB1-24D7-40B4-B44E-35596A049F31}" srcOrd="0" destOrd="0" presId="urn:microsoft.com/office/officeart/2005/8/layout/cycle6"/>
    <dgm:cxn modelId="{7B4BC31F-B136-4C85-BE67-A8CF798416AF}" type="presOf" srcId="{C7A2D91F-2519-445C-B4E3-FE96EB5369AE}" destId="{98A37EBB-77E0-4C1F-9FF1-F1620C601431}" srcOrd="0" destOrd="0" presId="urn:microsoft.com/office/officeart/2005/8/layout/cycle6"/>
    <dgm:cxn modelId="{58BBD43A-34B0-474E-9459-363490D7D27D}" srcId="{73878347-6F2F-4577-9AA4-202B46D26075}" destId="{49941432-8961-41E0-A4DD-C841E3DB2D26}" srcOrd="1" destOrd="0" parTransId="{DED03F41-AC9C-4F75-8D2F-BFFDA34E56E0}" sibTransId="{C7A2D91F-2519-445C-B4E3-FE96EB5369AE}"/>
    <dgm:cxn modelId="{D2CBDA5C-EE83-463B-B597-F6F6C310B32E}" srcId="{73878347-6F2F-4577-9AA4-202B46D26075}" destId="{291F97CF-62F8-4FDA-90C6-A39A4F6D4111}" srcOrd="0" destOrd="0" parTransId="{846DF479-2355-43D0-8845-04AEEE6B99B5}" sibTransId="{707F8253-FE09-42D4-BAE8-48C224C0E0F8}"/>
    <dgm:cxn modelId="{09F33261-14A7-4C00-998E-D96B02350756}" srcId="{73878347-6F2F-4577-9AA4-202B46D26075}" destId="{4B0C01FA-5C69-4A07-B536-DB0C3F873E0E}" srcOrd="3" destOrd="0" parTransId="{42F14D7A-A670-447B-9A32-04D2C7D2C141}" sibTransId="{CE96E70F-57E1-4023-8F7C-EB1E2E7307B6}"/>
    <dgm:cxn modelId="{3377EC67-8537-4D30-AB57-0724135FE6C4}" type="presOf" srcId="{291F97CF-62F8-4FDA-90C6-A39A4F6D4111}" destId="{01890B7E-1F74-441B-B29A-46955B5135C5}" srcOrd="0" destOrd="0" presId="urn:microsoft.com/office/officeart/2005/8/layout/cycle6"/>
    <dgm:cxn modelId="{AE10786D-2ACE-4AFF-A8BA-C87A8036D999}" type="presOf" srcId="{49941432-8961-41E0-A4DD-C841E3DB2D26}" destId="{58F1FC1E-1F47-43E3-BA4C-44CD1031B5EB}" srcOrd="0" destOrd="0" presId="urn:microsoft.com/office/officeart/2005/8/layout/cycle6"/>
    <dgm:cxn modelId="{98588B4F-E2DE-4D7C-B1BF-5F5B1281234A}" srcId="{73878347-6F2F-4577-9AA4-202B46D26075}" destId="{8B8E4B96-7465-426D-A1B8-CE74B55FCC8E}" srcOrd="4" destOrd="0" parTransId="{313BF4D7-DF0E-4559-AFED-1DB439F57671}" sibTransId="{2B99BCFC-F38F-4E44-BD94-EC88A8D449D8}"/>
    <dgm:cxn modelId="{9F876C71-EF3F-4C6E-A70B-E02B68B5048F}" type="presOf" srcId="{8B8E4B96-7465-426D-A1B8-CE74B55FCC8E}" destId="{0B0041F6-FF3A-4C68-86D6-4EFDA7390264}" srcOrd="0" destOrd="0" presId="urn:microsoft.com/office/officeart/2005/8/layout/cycle6"/>
    <dgm:cxn modelId="{8921CB51-D71C-427F-82F3-D346C92A29AF}" srcId="{73878347-6F2F-4577-9AA4-202B46D26075}" destId="{69792655-D9FC-4750-93A2-B4890AFA496E}" srcOrd="2" destOrd="0" parTransId="{C90532D5-1C28-4567-BC3F-CA57754AABC2}" sibTransId="{FB39438E-1F5A-4AD4-A7CE-BD08B3F84601}"/>
    <dgm:cxn modelId="{7669EE78-C75A-4EA9-B2F9-12320162DF33}" type="presOf" srcId="{FB39438E-1F5A-4AD4-A7CE-BD08B3F84601}" destId="{B46B31B8-3EA3-455B-938F-2B93EB0FF5D2}" srcOrd="0" destOrd="0" presId="urn:microsoft.com/office/officeart/2005/8/layout/cycle6"/>
    <dgm:cxn modelId="{AFA4A87D-47CF-41C9-BAB1-EAF57EE1C5B5}" type="presOf" srcId="{73878347-6F2F-4577-9AA4-202B46D26075}" destId="{93FBAB52-5579-47A4-9828-E870CBEAB672}" srcOrd="0" destOrd="0" presId="urn:microsoft.com/office/officeart/2005/8/layout/cycle6"/>
    <dgm:cxn modelId="{DFEF0B9A-5E03-47C1-B264-16FA12E3FF8B}" type="presOf" srcId="{CE96E70F-57E1-4023-8F7C-EB1E2E7307B6}" destId="{F6DBF355-0284-4C0D-8B19-470069224B09}" srcOrd="0" destOrd="0" presId="urn:microsoft.com/office/officeart/2005/8/layout/cycle6"/>
    <dgm:cxn modelId="{1FA8FFF3-A0BB-492A-8092-791F2ABC98D9}" type="presOf" srcId="{69792655-D9FC-4750-93A2-B4890AFA496E}" destId="{C61BE924-D06D-4663-9C5E-7AAA760A7ACC}" srcOrd="0" destOrd="0" presId="urn:microsoft.com/office/officeart/2005/8/layout/cycle6"/>
    <dgm:cxn modelId="{B35D9CF8-31EB-479B-ADE7-CC344DFA6E1D}" type="presOf" srcId="{707F8253-FE09-42D4-BAE8-48C224C0E0F8}" destId="{E072862B-9C66-454A-BC57-675A82AA5F44}" srcOrd="0" destOrd="0" presId="urn:microsoft.com/office/officeart/2005/8/layout/cycle6"/>
    <dgm:cxn modelId="{7574E219-89A3-4CD6-8B09-DC5E7DB49090}" type="presParOf" srcId="{93FBAB52-5579-47A4-9828-E870CBEAB672}" destId="{01890B7E-1F74-441B-B29A-46955B5135C5}" srcOrd="0" destOrd="0" presId="urn:microsoft.com/office/officeart/2005/8/layout/cycle6"/>
    <dgm:cxn modelId="{A4D20413-285F-46F3-A7BF-9D8A01E9FDBB}" type="presParOf" srcId="{93FBAB52-5579-47A4-9828-E870CBEAB672}" destId="{B6A26256-6B6B-4850-86C4-B4B45A953AE1}" srcOrd="1" destOrd="0" presId="urn:microsoft.com/office/officeart/2005/8/layout/cycle6"/>
    <dgm:cxn modelId="{2825CC86-7430-4A57-BE1D-23F3D97D504B}" type="presParOf" srcId="{93FBAB52-5579-47A4-9828-E870CBEAB672}" destId="{E072862B-9C66-454A-BC57-675A82AA5F44}" srcOrd="2" destOrd="0" presId="urn:microsoft.com/office/officeart/2005/8/layout/cycle6"/>
    <dgm:cxn modelId="{C858B204-E4E7-47A1-96B8-16FB64329764}" type="presParOf" srcId="{93FBAB52-5579-47A4-9828-E870CBEAB672}" destId="{58F1FC1E-1F47-43E3-BA4C-44CD1031B5EB}" srcOrd="3" destOrd="0" presId="urn:microsoft.com/office/officeart/2005/8/layout/cycle6"/>
    <dgm:cxn modelId="{48FAF050-1FC7-422B-A676-621CA03113DD}" type="presParOf" srcId="{93FBAB52-5579-47A4-9828-E870CBEAB672}" destId="{AA9F5B6B-0BE7-4841-A428-4C6CB5B04F87}" srcOrd="4" destOrd="0" presId="urn:microsoft.com/office/officeart/2005/8/layout/cycle6"/>
    <dgm:cxn modelId="{2F4A6F1A-162D-4819-98F8-CD9D70838F80}" type="presParOf" srcId="{93FBAB52-5579-47A4-9828-E870CBEAB672}" destId="{98A37EBB-77E0-4C1F-9FF1-F1620C601431}" srcOrd="5" destOrd="0" presId="urn:microsoft.com/office/officeart/2005/8/layout/cycle6"/>
    <dgm:cxn modelId="{90182275-A742-46DB-BBC1-AD78A37B0106}" type="presParOf" srcId="{93FBAB52-5579-47A4-9828-E870CBEAB672}" destId="{C61BE924-D06D-4663-9C5E-7AAA760A7ACC}" srcOrd="6" destOrd="0" presId="urn:microsoft.com/office/officeart/2005/8/layout/cycle6"/>
    <dgm:cxn modelId="{CD7DEC88-6A7A-4856-B04A-2BACA972481C}" type="presParOf" srcId="{93FBAB52-5579-47A4-9828-E870CBEAB672}" destId="{415E640B-CAD9-464D-8351-57826DD0FFF0}" srcOrd="7" destOrd="0" presId="urn:microsoft.com/office/officeart/2005/8/layout/cycle6"/>
    <dgm:cxn modelId="{EFA3C65D-2E2C-4460-854C-9C5B230AA0DE}" type="presParOf" srcId="{93FBAB52-5579-47A4-9828-E870CBEAB672}" destId="{B46B31B8-3EA3-455B-938F-2B93EB0FF5D2}" srcOrd="8" destOrd="0" presId="urn:microsoft.com/office/officeart/2005/8/layout/cycle6"/>
    <dgm:cxn modelId="{E3FFC3A7-E0EA-4906-842F-AA565E25F2A9}" type="presParOf" srcId="{93FBAB52-5579-47A4-9828-E870CBEAB672}" destId="{A43D6AB1-24D7-40B4-B44E-35596A049F31}" srcOrd="9" destOrd="0" presId="urn:microsoft.com/office/officeart/2005/8/layout/cycle6"/>
    <dgm:cxn modelId="{19D26FDD-C81B-4196-860D-21680803482D}" type="presParOf" srcId="{93FBAB52-5579-47A4-9828-E870CBEAB672}" destId="{03F4A21E-AC09-4A2A-9B28-9D93DBCE3E84}" srcOrd="10" destOrd="0" presId="urn:microsoft.com/office/officeart/2005/8/layout/cycle6"/>
    <dgm:cxn modelId="{1FE724B3-4A44-468C-B56F-7AA93FE01E38}" type="presParOf" srcId="{93FBAB52-5579-47A4-9828-E870CBEAB672}" destId="{F6DBF355-0284-4C0D-8B19-470069224B09}" srcOrd="11" destOrd="0" presId="urn:microsoft.com/office/officeart/2005/8/layout/cycle6"/>
    <dgm:cxn modelId="{AF499D36-1DE7-4884-AAF1-EC0952C3C8A7}" type="presParOf" srcId="{93FBAB52-5579-47A4-9828-E870CBEAB672}" destId="{0B0041F6-FF3A-4C68-86D6-4EFDA7390264}" srcOrd="12" destOrd="0" presId="urn:microsoft.com/office/officeart/2005/8/layout/cycle6"/>
    <dgm:cxn modelId="{8488E500-9938-4944-AA99-901C2AAB0E54}" type="presParOf" srcId="{93FBAB52-5579-47A4-9828-E870CBEAB672}" destId="{9959A216-B264-4877-A2F3-E1B007F8BB26}" srcOrd="13" destOrd="0" presId="urn:microsoft.com/office/officeart/2005/8/layout/cycle6"/>
    <dgm:cxn modelId="{73818C28-339F-465C-B95D-FCEA14B54B37}" type="presParOf" srcId="{93FBAB52-5579-47A4-9828-E870CBEAB672}" destId="{0662D9C1-5596-4A74-BECE-6BB91D4F46F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C57043-6EEA-4FBE-A41E-B5DDF92F5371}" type="doc">
      <dgm:prSet loTypeId="urn:microsoft.com/office/officeart/2005/8/layout/venn1" loCatId="relationship" qsTypeId="urn:microsoft.com/office/officeart/2005/8/quickstyle/3d1" qsCatId="3D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FE6F36A7-3F71-4293-8DEB-9DA4CBFDB640}">
      <dgm:prSet/>
      <dgm:spPr/>
      <dgm:t>
        <a:bodyPr/>
        <a:lstStyle/>
        <a:p>
          <a:r>
            <a:rPr lang="en-US" b="1" dirty="0"/>
            <a:t>Raw data</a:t>
          </a:r>
          <a:endParaRPr lang="en-US" dirty="0"/>
        </a:p>
      </dgm:t>
    </dgm:pt>
    <dgm:pt modelId="{EB221A9C-4FC7-4863-980E-4B2B4021DE20}" type="parTrans" cxnId="{A4E52D33-1E51-4606-9783-6C62F7FB5513}">
      <dgm:prSet/>
      <dgm:spPr/>
      <dgm:t>
        <a:bodyPr/>
        <a:lstStyle/>
        <a:p>
          <a:endParaRPr lang="en-US"/>
        </a:p>
      </dgm:t>
    </dgm:pt>
    <dgm:pt modelId="{86039EBD-85F1-43FC-AD75-8AC101411D0B}" type="sibTrans" cxnId="{A4E52D33-1E51-4606-9783-6C62F7FB5513}">
      <dgm:prSet/>
      <dgm:spPr/>
      <dgm:t>
        <a:bodyPr/>
        <a:lstStyle/>
        <a:p>
          <a:endParaRPr lang="en-US"/>
        </a:p>
      </dgm:t>
    </dgm:pt>
    <dgm:pt modelId="{82B6D860-F3F4-43B9-BEE5-163A85363A64}" type="pres">
      <dgm:prSet presAssocID="{68C57043-6EEA-4FBE-A41E-B5DDF92F5371}" presName="compositeShape" presStyleCnt="0">
        <dgm:presLayoutVars>
          <dgm:chMax val="7"/>
          <dgm:dir/>
          <dgm:resizeHandles val="exact"/>
        </dgm:presLayoutVars>
      </dgm:prSet>
      <dgm:spPr/>
    </dgm:pt>
    <dgm:pt modelId="{36FDDCE0-ACCA-4D56-8DFF-B5F9CA60596E}" type="pres">
      <dgm:prSet presAssocID="{FE6F36A7-3F71-4293-8DEB-9DA4CBFDB640}" presName="circ1TxSh" presStyleLbl="vennNode1" presStyleIdx="0" presStyleCnt="1"/>
      <dgm:spPr/>
    </dgm:pt>
  </dgm:ptLst>
  <dgm:cxnLst>
    <dgm:cxn modelId="{A4E52D33-1E51-4606-9783-6C62F7FB5513}" srcId="{68C57043-6EEA-4FBE-A41E-B5DDF92F5371}" destId="{FE6F36A7-3F71-4293-8DEB-9DA4CBFDB640}" srcOrd="0" destOrd="0" parTransId="{EB221A9C-4FC7-4863-980E-4B2B4021DE20}" sibTransId="{86039EBD-85F1-43FC-AD75-8AC101411D0B}"/>
    <dgm:cxn modelId="{96DFB2A7-3CE0-42D0-931F-358670BCD325}" type="presOf" srcId="{68C57043-6EEA-4FBE-A41E-B5DDF92F5371}" destId="{82B6D860-F3F4-43B9-BEE5-163A85363A64}" srcOrd="0" destOrd="0" presId="urn:microsoft.com/office/officeart/2005/8/layout/venn1"/>
    <dgm:cxn modelId="{6DE523F9-E28B-4AB4-BE8A-B26C70F270C1}" type="presOf" srcId="{FE6F36A7-3F71-4293-8DEB-9DA4CBFDB640}" destId="{36FDDCE0-ACCA-4D56-8DFF-B5F9CA60596E}" srcOrd="0" destOrd="0" presId="urn:microsoft.com/office/officeart/2005/8/layout/venn1"/>
    <dgm:cxn modelId="{511C6C75-8628-4A12-8805-D34BB3D939BD}" type="presParOf" srcId="{82B6D860-F3F4-43B9-BEE5-163A85363A64}" destId="{36FDDCE0-ACCA-4D56-8DFF-B5F9CA60596E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E6750-5DB6-4899-834D-D6302850E49D}" type="doc">
      <dgm:prSet loTypeId="urn:microsoft.com/office/officeart/2005/8/layout/venn1" loCatId="relationship" qsTypeId="urn:microsoft.com/office/officeart/2005/8/quickstyle/3d1" qsCatId="3D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00FE0AA1-E9EC-456E-BCA1-389C133581B5}">
      <dgm:prSet custT="1"/>
      <dgm:spPr/>
      <dgm:t>
        <a:bodyPr/>
        <a:lstStyle/>
        <a:p>
          <a:r>
            <a:rPr lang="en-US" sz="2000" b="1" dirty="0">
              <a:latin typeface="+mn-lt"/>
            </a:rPr>
            <a:t>Cleaned data</a:t>
          </a:r>
        </a:p>
      </dgm:t>
    </dgm:pt>
    <dgm:pt modelId="{E6F1E1FC-9DFB-4D5F-87C5-0EC18E603A78}" type="parTrans" cxnId="{B927E243-3622-4174-9951-CBAA6ADE05CC}">
      <dgm:prSet/>
      <dgm:spPr/>
      <dgm:t>
        <a:bodyPr/>
        <a:lstStyle/>
        <a:p>
          <a:endParaRPr lang="en-US"/>
        </a:p>
      </dgm:t>
    </dgm:pt>
    <dgm:pt modelId="{2968ED6F-4A61-40E2-884F-A098F2A970A7}" type="sibTrans" cxnId="{B927E243-3622-4174-9951-CBAA6ADE05CC}">
      <dgm:prSet/>
      <dgm:spPr/>
      <dgm:t>
        <a:bodyPr/>
        <a:lstStyle/>
        <a:p>
          <a:endParaRPr lang="en-US"/>
        </a:p>
      </dgm:t>
    </dgm:pt>
    <dgm:pt modelId="{4BBA18DA-E117-4641-8B76-B2D2E9877937}" type="pres">
      <dgm:prSet presAssocID="{498E6750-5DB6-4899-834D-D6302850E49D}" presName="compositeShape" presStyleCnt="0">
        <dgm:presLayoutVars>
          <dgm:chMax val="7"/>
          <dgm:dir/>
          <dgm:resizeHandles val="exact"/>
        </dgm:presLayoutVars>
      </dgm:prSet>
      <dgm:spPr/>
    </dgm:pt>
    <dgm:pt modelId="{29B4DFEF-AA94-4891-BD4C-82DEAE6CBD7A}" type="pres">
      <dgm:prSet presAssocID="{00FE0AA1-E9EC-456E-BCA1-389C133581B5}" presName="circ1TxSh" presStyleLbl="vennNode1" presStyleIdx="0" presStyleCnt="1" custScaleX="132045" custLinFactNeighborX="-23756" custLinFactNeighborY="42443"/>
      <dgm:spPr/>
    </dgm:pt>
  </dgm:ptLst>
  <dgm:cxnLst>
    <dgm:cxn modelId="{B927E243-3622-4174-9951-CBAA6ADE05CC}" srcId="{498E6750-5DB6-4899-834D-D6302850E49D}" destId="{00FE0AA1-E9EC-456E-BCA1-389C133581B5}" srcOrd="0" destOrd="0" parTransId="{E6F1E1FC-9DFB-4D5F-87C5-0EC18E603A78}" sibTransId="{2968ED6F-4A61-40E2-884F-A098F2A970A7}"/>
    <dgm:cxn modelId="{B5C140BC-3BAC-4435-970A-DA794E4EEA23}" type="presOf" srcId="{498E6750-5DB6-4899-834D-D6302850E49D}" destId="{4BBA18DA-E117-4641-8B76-B2D2E9877937}" srcOrd="0" destOrd="0" presId="urn:microsoft.com/office/officeart/2005/8/layout/venn1"/>
    <dgm:cxn modelId="{F051B0FB-D07D-4994-8C02-B491D80AA81C}" type="presOf" srcId="{00FE0AA1-E9EC-456E-BCA1-389C133581B5}" destId="{29B4DFEF-AA94-4891-BD4C-82DEAE6CBD7A}" srcOrd="0" destOrd="0" presId="urn:microsoft.com/office/officeart/2005/8/layout/venn1"/>
    <dgm:cxn modelId="{A54800EC-FE1E-479B-AB1D-1142891AFAB9}" type="presParOf" srcId="{4BBA18DA-E117-4641-8B76-B2D2E9877937}" destId="{29B4DFEF-AA94-4891-BD4C-82DEAE6CBD7A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3070E0-26DC-48D7-8161-921BF940BD31}" type="doc">
      <dgm:prSet loTypeId="urn:microsoft.com/office/officeart/2005/8/layout/venn1" loCatId="relationship" qsTypeId="urn:microsoft.com/office/officeart/2005/8/quickstyle/3d1" qsCatId="3D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89D1E37B-4EA8-47A4-A98F-52F07067E4A7}">
      <dgm:prSet custT="1"/>
      <dgm:spPr/>
      <dgm:t>
        <a:bodyPr/>
        <a:lstStyle/>
        <a:p>
          <a:r>
            <a:rPr lang="en-US" sz="2000" b="1" dirty="0"/>
            <a:t>Analysis</a:t>
          </a:r>
        </a:p>
      </dgm:t>
    </dgm:pt>
    <dgm:pt modelId="{52BE570C-2364-443C-8C37-1EC63C99CA7B}" type="parTrans" cxnId="{979CFFE2-328B-4E8F-91F5-F63417531910}">
      <dgm:prSet/>
      <dgm:spPr/>
      <dgm:t>
        <a:bodyPr/>
        <a:lstStyle/>
        <a:p>
          <a:endParaRPr lang="en-US"/>
        </a:p>
      </dgm:t>
    </dgm:pt>
    <dgm:pt modelId="{2F9D24B1-2AAC-47F0-9EB9-D1AEB94D125A}" type="sibTrans" cxnId="{979CFFE2-328B-4E8F-91F5-F63417531910}">
      <dgm:prSet/>
      <dgm:spPr/>
      <dgm:t>
        <a:bodyPr/>
        <a:lstStyle/>
        <a:p>
          <a:endParaRPr lang="en-US"/>
        </a:p>
      </dgm:t>
    </dgm:pt>
    <dgm:pt modelId="{84F10BE1-1C92-45C5-8239-60D90EB49DDC}" type="pres">
      <dgm:prSet presAssocID="{193070E0-26DC-48D7-8161-921BF940BD31}" presName="compositeShape" presStyleCnt="0">
        <dgm:presLayoutVars>
          <dgm:chMax val="7"/>
          <dgm:dir/>
          <dgm:resizeHandles val="exact"/>
        </dgm:presLayoutVars>
      </dgm:prSet>
      <dgm:spPr/>
    </dgm:pt>
    <dgm:pt modelId="{40B3612B-96A6-4706-BC01-717CD562A48B}" type="pres">
      <dgm:prSet presAssocID="{89D1E37B-4EA8-47A4-A98F-52F07067E4A7}" presName="circ1TxSh" presStyleLbl="vennNode1" presStyleIdx="0" presStyleCnt="1" custScaleX="155364"/>
      <dgm:spPr/>
    </dgm:pt>
  </dgm:ptLst>
  <dgm:cxnLst>
    <dgm:cxn modelId="{2A51EF1A-CF89-48DF-BC6C-65E853B501D8}" type="presOf" srcId="{193070E0-26DC-48D7-8161-921BF940BD31}" destId="{84F10BE1-1C92-45C5-8239-60D90EB49DDC}" srcOrd="0" destOrd="0" presId="urn:microsoft.com/office/officeart/2005/8/layout/venn1"/>
    <dgm:cxn modelId="{CE91D071-BEFE-4ADB-B90B-08175483049A}" type="presOf" srcId="{89D1E37B-4EA8-47A4-A98F-52F07067E4A7}" destId="{40B3612B-96A6-4706-BC01-717CD562A48B}" srcOrd="0" destOrd="0" presId="urn:microsoft.com/office/officeart/2005/8/layout/venn1"/>
    <dgm:cxn modelId="{979CFFE2-328B-4E8F-91F5-F63417531910}" srcId="{193070E0-26DC-48D7-8161-921BF940BD31}" destId="{89D1E37B-4EA8-47A4-A98F-52F07067E4A7}" srcOrd="0" destOrd="0" parTransId="{52BE570C-2364-443C-8C37-1EC63C99CA7B}" sibTransId="{2F9D24B1-2AAC-47F0-9EB9-D1AEB94D125A}"/>
    <dgm:cxn modelId="{374BFAD8-B251-47CD-BCDB-318E8096F35C}" type="presParOf" srcId="{84F10BE1-1C92-45C5-8239-60D90EB49DDC}" destId="{40B3612B-96A6-4706-BC01-717CD562A48B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878347-6F2F-4577-9AA4-202B46D26075}" type="doc">
      <dgm:prSet loTypeId="urn:microsoft.com/office/officeart/2005/8/layout/cycle6" loCatId="relationship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91F97CF-62F8-4FDA-90C6-A39A4F6D4111}">
      <dgm:prSet custT="1"/>
      <dgm:spPr/>
      <dgm:t>
        <a:bodyPr/>
        <a:lstStyle/>
        <a:p>
          <a:r>
            <a:rPr lang="en-US" sz="1600" b="1" dirty="0"/>
            <a:t>Data Cleaning &amp; Feature Engineering (Excel)</a:t>
          </a:r>
        </a:p>
      </dgm:t>
    </dgm:pt>
    <dgm:pt modelId="{846DF479-2355-43D0-8845-04AEEE6B99B5}" type="parTrans" cxnId="{D2CBDA5C-EE83-463B-B597-F6F6C310B32E}">
      <dgm:prSet/>
      <dgm:spPr/>
      <dgm:t>
        <a:bodyPr/>
        <a:lstStyle/>
        <a:p>
          <a:endParaRPr lang="en-US"/>
        </a:p>
      </dgm:t>
    </dgm:pt>
    <dgm:pt modelId="{707F8253-FE09-42D4-BAE8-48C224C0E0F8}" type="sibTrans" cxnId="{D2CBDA5C-EE83-463B-B597-F6F6C310B32E}">
      <dgm:prSet/>
      <dgm:spPr/>
      <dgm:t>
        <a:bodyPr/>
        <a:lstStyle/>
        <a:p>
          <a:endParaRPr lang="en-US"/>
        </a:p>
      </dgm:t>
    </dgm:pt>
    <dgm:pt modelId="{49941432-8961-41E0-A4DD-C841E3DB2D26}">
      <dgm:prSet custT="1"/>
      <dgm:spPr/>
      <dgm:t>
        <a:bodyPr/>
        <a:lstStyle/>
        <a:p>
          <a:r>
            <a:rPr lang="en-US" sz="1600" b="1" dirty="0"/>
            <a:t>Data Sanitization: Removing duplicates and handling missing delivery dates.</a:t>
          </a:r>
        </a:p>
      </dgm:t>
    </dgm:pt>
    <dgm:pt modelId="{DED03F41-AC9C-4F75-8D2F-BFFDA34E56E0}" type="parTrans" cxnId="{58BBD43A-34B0-474E-9459-363490D7D27D}">
      <dgm:prSet/>
      <dgm:spPr/>
      <dgm:t>
        <a:bodyPr/>
        <a:lstStyle/>
        <a:p>
          <a:endParaRPr lang="en-US"/>
        </a:p>
      </dgm:t>
    </dgm:pt>
    <dgm:pt modelId="{C7A2D91F-2519-445C-B4E3-FE96EB5369AE}" type="sibTrans" cxnId="{58BBD43A-34B0-474E-9459-363490D7D27D}">
      <dgm:prSet/>
      <dgm:spPr/>
      <dgm:t>
        <a:bodyPr/>
        <a:lstStyle/>
        <a:p>
          <a:endParaRPr lang="en-US"/>
        </a:p>
      </dgm:t>
    </dgm:pt>
    <dgm:pt modelId="{69792655-D9FC-4750-93A2-B4890AFA496E}">
      <dgm:prSet custT="1"/>
      <dgm:spPr/>
      <dgm:t>
        <a:bodyPr/>
        <a:lstStyle/>
        <a:p>
          <a:r>
            <a:rPr lang="en-US" sz="1600" b="1" dirty="0"/>
            <a:t>Lead Time Calculation: Creating a new metric [Delivery Date - Order Date] to measure shipping efficiency.</a:t>
          </a:r>
        </a:p>
      </dgm:t>
    </dgm:pt>
    <dgm:pt modelId="{C90532D5-1C28-4567-BC3F-CA57754AABC2}" type="parTrans" cxnId="{8921CB51-D71C-427F-82F3-D346C92A29AF}">
      <dgm:prSet/>
      <dgm:spPr/>
      <dgm:t>
        <a:bodyPr/>
        <a:lstStyle/>
        <a:p>
          <a:endParaRPr lang="en-US"/>
        </a:p>
      </dgm:t>
    </dgm:pt>
    <dgm:pt modelId="{FB39438E-1F5A-4AD4-A7CE-BD08B3F84601}" type="sibTrans" cxnId="{8921CB51-D71C-427F-82F3-D346C92A29AF}">
      <dgm:prSet/>
      <dgm:spPr/>
      <dgm:t>
        <a:bodyPr/>
        <a:lstStyle/>
        <a:p>
          <a:endParaRPr lang="en-US"/>
        </a:p>
      </dgm:t>
    </dgm:pt>
    <dgm:pt modelId="{4B0C01FA-5C69-4A07-B536-DB0C3F873E0E}">
      <dgm:prSet custT="1"/>
      <dgm:spPr/>
      <dgm:t>
        <a:bodyPr/>
        <a:lstStyle/>
        <a:p>
          <a:r>
            <a:rPr lang="en-US" sz="1600" dirty="0"/>
            <a:t>Data Validation: Ensuring all fields (Cost, Quantity, Status) are formatted correctly for database migration.</a:t>
          </a:r>
        </a:p>
      </dgm:t>
    </dgm:pt>
    <dgm:pt modelId="{42F14D7A-A670-447B-9A32-04D2C7D2C141}" type="parTrans" cxnId="{09F33261-14A7-4C00-998E-D96B02350756}">
      <dgm:prSet/>
      <dgm:spPr/>
      <dgm:t>
        <a:bodyPr/>
        <a:lstStyle/>
        <a:p>
          <a:endParaRPr lang="en-US"/>
        </a:p>
      </dgm:t>
    </dgm:pt>
    <dgm:pt modelId="{CE96E70F-57E1-4023-8F7C-EB1E2E7307B6}" type="sibTrans" cxnId="{09F33261-14A7-4C00-998E-D96B02350756}">
      <dgm:prSet/>
      <dgm:spPr/>
      <dgm:t>
        <a:bodyPr/>
        <a:lstStyle/>
        <a:p>
          <a:endParaRPr lang="en-US"/>
        </a:p>
      </dgm:t>
    </dgm:pt>
    <dgm:pt modelId="{8B8E4B96-7465-426D-A1B8-CE74B55FCC8E}">
      <dgm:prSet custT="1"/>
      <dgm:spPr/>
      <dgm:t>
        <a:bodyPr/>
        <a:lstStyle/>
        <a:p>
          <a:r>
            <a:rPr lang="en-US" sz="1600" dirty="0"/>
            <a:t>Standardization: Unifying Supplier and Product names to prevent errors during the "Normalization" phase.</a:t>
          </a:r>
        </a:p>
      </dgm:t>
    </dgm:pt>
    <dgm:pt modelId="{313BF4D7-DF0E-4559-AFED-1DB439F57671}" type="parTrans" cxnId="{98588B4F-E2DE-4D7C-B1BF-5F5B1281234A}">
      <dgm:prSet/>
      <dgm:spPr/>
      <dgm:t>
        <a:bodyPr/>
        <a:lstStyle/>
        <a:p>
          <a:endParaRPr lang="en-US"/>
        </a:p>
      </dgm:t>
    </dgm:pt>
    <dgm:pt modelId="{2B99BCFC-F38F-4E44-BD94-EC88A8D449D8}" type="sibTrans" cxnId="{98588B4F-E2DE-4D7C-B1BF-5F5B1281234A}">
      <dgm:prSet/>
      <dgm:spPr/>
      <dgm:t>
        <a:bodyPr/>
        <a:lstStyle/>
        <a:p>
          <a:endParaRPr lang="en-US"/>
        </a:p>
      </dgm:t>
    </dgm:pt>
    <dgm:pt modelId="{93FBAB52-5579-47A4-9828-E870CBEAB672}" type="pres">
      <dgm:prSet presAssocID="{73878347-6F2F-4577-9AA4-202B46D26075}" presName="cycle" presStyleCnt="0">
        <dgm:presLayoutVars>
          <dgm:dir/>
          <dgm:resizeHandles val="exact"/>
        </dgm:presLayoutVars>
      </dgm:prSet>
      <dgm:spPr/>
    </dgm:pt>
    <dgm:pt modelId="{01890B7E-1F74-441B-B29A-46955B5135C5}" type="pres">
      <dgm:prSet presAssocID="{291F97CF-62F8-4FDA-90C6-A39A4F6D4111}" presName="node" presStyleLbl="node1" presStyleIdx="0" presStyleCnt="5" custRadScaleRad="110105" custRadScaleInc="-62592">
        <dgm:presLayoutVars>
          <dgm:bulletEnabled val="1"/>
        </dgm:presLayoutVars>
      </dgm:prSet>
      <dgm:spPr/>
    </dgm:pt>
    <dgm:pt modelId="{B6A26256-6B6B-4850-86C4-B4B45A953AE1}" type="pres">
      <dgm:prSet presAssocID="{291F97CF-62F8-4FDA-90C6-A39A4F6D4111}" presName="spNode" presStyleCnt="0"/>
      <dgm:spPr/>
    </dgm:pt>
    <dgm:pt modelId="{E072862B-9C66-454A-BC57-675A82AA5F44}" type="pres">
      <dgm:prSet presAssocID="{707F8253-FE09-42D4-BAE8-48C224C0E0F8}" presName="sibTrans" presStyleLbl="sibTrans1D1" presStyleIdx="0" presStyleCnt="5"/>
      <dgm:spPr/>
    </dgm:pt>
    <dgm:pt modelId="{58F1FC1E-1F47-43E3-BA4C-44CD1031B5EB}" type="pres">
      <dgm:prSet presAssocID="{49941432-8961-41E0-A4DD-C841E3DB2D26}" presName="node" presStyleLbl="node1" presStyleIdx="1" presStyleCnt="5" custScaleX="164941">
        <dgm:presLayoutVars>
          <dgm:bulletEnabled val="1"/>
        </dgm:presLayoutVars>
      </dgm:prSet>
      <dgm:spPr/>
    </dgm:pt>
    <dgm:pt modelId="{AA9F5B6B-0BE7-4841-A428-4C6CB5B04F87}" type="pres">
      <dgm:prSet presAssocID="{49941432-8961-41E0-A4DD-C841E3DB2D26}" presName="spNode" presStyleCnt="0"/>
      <dgm:spPr/>
    </dgm:pt>
    <dgm:pt modelId="{98A37EBB-77E0-4C1F-9FF1-F1620C601431}" type="pres">
      <dgm:prSet presAssocID="{C7A2D91F-2519-445C-B4E3-FE96EB5369AE}" presName="sibTrans" presStyleLbl="sibTrans1D1" presStyleIdx="1" presStyleCnt="5"/>
      <dgm:spPr/>
    </dgm:pt>
    <dgm:pt modelId="{C61BE924-D06D-4663-9C5E-7AAA760A7ACC}" type="pres">
      <dgm:prSet presAssocID="{69792655-D9FC-4750-93A2-B4890AFA496E}" presName="node" presStyleLbl="node1" presStyleIdx="2" presStyleCnt="5" custScaleX="177295" custScaleY="150120">
        <dgm:presLayoutVars>
          <dgm:bulletEnabled val="1"/>
        </dgm:presLayoutVars>
      </dgm:prSet>
      <dgm:spPr/>
    </dgm:pt>
    <dgm:pt modelId="{415E640B-CAD9-464D-8351-57826DD0FFF0}" type="pres">
      <dgm:prSet presAssocID="{69792655-D9FC-4750-93A2-B4890AFA496E}" presName="spNode" presStyleCnt="0"/>
      <dgm:spPr/>
    </dgm:pt>
    <dgm:pt modelId="{B46B31B8-3EA3-455B-938F-2B93EB0FF5D2}" type="pres">
      <dgm:prSet presAssocID="{FB39438E-1F5A-4AD4-A7CE-BD08B3F84601}" presName="sibTrans" presStyleLbl="sibTrans1D1" presStyleIdx="2" presStyleCnt="5"/>
      <dgm:spPr/>
    </dgm:pt>
    <dgm:pt modelId="{A43D6AB1-24D7-40B4-B44E-35596A049F31}" type="pres">
      <dgm:prSet presAssocID="{4B0C01FA-5C69-4A07-B536-DB0C3F873E0E}" presName="node" presStyleLbl="node1" presStyleIdx="3" presStyleCnt="5" custScaleX="160117" custScaleY="129950" custRadScaleRad="117996" custRadScaleInc="44646">
        <dgm:presLayoutVars>
          <dgm:bulletEnabled val="1"/>
        </dgm:presLayoutVars>
      </dgm:prSet>
      <dgm:spPr/>
    </dgm:pt>
    <dgm:pt modelId="{03F4A21E-AC09-4A2A-9B28-9D93DBCE3E84}" type="pres">
      <dgm:prSet presAssocID="{4B0C01FA-5C69-4A07-B536-DB0C3F873E0E}" presName="spNode" presStyleCnt="0"/>
      <dgm:spPr/>
    </dgm:pt>
    <dgm:pt modelId="{F6DBF355-0284-4C0D-8B19-470069224B09}" type="pres">
      <dgm:prSet presAssocID="{CE96E70F-57E1-4023-8F7C-EB1E2E7307B6}" presName="sibTrans" presStyleLbl="sibTrans1D1" presStyleIdx="3" presStyleCnt="5"/>
      <dgm:spPr/>
    </dgm:pt>
    <dgm:pt modelId="{0B0041F6-FF3A-4C68-86D6-4EFDA7390264}" type="pres">
      <dgm:prSet presAssocID="{8B8E4B96-7465-426D-A1B8-CE74B55FCC8E}" presName="node" presStyleLbl="node1" presStyleIdx="4" presStyleCnt="5" custScaleX="213109" custRadScaleRad="116934" custRadScaleInc="4097">
        <dgm:presLayoutVars>
          <dgm:bulletEnabled val="1"/>
        </dgm:presLayoutVars>
      </dgm:prSet>
      <dgm:spPr/>
    </dgm:pt>
    <dgm:pt modelId="{9959A216-B264-4877-A2F3-E1B007F8BB26}" type="pres">
      <dgm:prSet presAssocID="{8B8E4B96-7465-426D-A1B8-CE74B55FCC8E}" presName="spNode" presStyleCnt="0"/>
      <dgm:spPr/>
    </dgm:pt>
    <dgm:pt modelId="{0662D9C1-5596-4A74-BECE-6BB91D4F46F4}" type="pres">
      <dgm:prSet presAssocID="{2B99BCFC-F38F-4E44-BD94-EC88A8D449D8}" presName="sibTrans" presStyleLbl="sibTrans1D1" presStyleIdx="4" presStyleCnt="5"/>
      <dgm:spPr/>
    </dgm:pt>
  </dgm:ptLst>
  <dgm:cxnLst>
    <dgm:cxn modelId="{E3B64100-0E20-4B21-BD3B-0C589FEE0733}" type="presOf" srcId="{2B99BCFC-F38F-4E44-BD94-EC88A8D449D8}" destId="{0662D9C1-5596-4A74-BECE-6BB91D4F46F4}" srcOrd="0" destOrd="0" presId="urn:microsoft.com/office/officeart/2005/8/layout/cycle6"/>
    <dgm:cxn modelId="{ABC6BC0B-6D84-4C90-8797-E54E8881EF56}" type="presOf" srcId="{4B0C01FA-5C69-4A07-B536-DB0C3F873E0E}" destId="{A43D6AB1-24D7-40B4-B44E-35596A049F31}" srcOrd="0" destOrd="0" presId="urn:microsoft.com/office/officeart/2005/8/layout/cycle6"/>
    <dgm:cxn modelId="{7B4BC31F-B136-4C85-BE67-A8CF798416AF}" type="presOf" srcId="{C7A2D91F-2519-445C-B4E3-FE96EB5369AE}" destId="{98A37EBB-77E0-4C1F-9FF1-F1620C601431}" srcOrd="0" destOrd="0" presId="urn:microsoft.com/office/officeart/2005/8/layout/cycle6"/>
    <dgm:cxn modelId="{58BBD43A-34B0-474E-9459-363490D7D27D}" srcId="{73878347-6F2F-4577-9AA4-202B46D26075}" destId="{49941432-8961-41E0-A4DD-C841E3DB2D26}" srcOrd="1" destOrd="0" parTransId="{DED03F41-AC9C-4F75-8D2F-BFFDA34E56E0}" sibTransId="{C7A2D91F-2519-445C-B4E3-FE96EB5369AE}"/>
    <dgm:cxn modelId="{D2CBDA5C-EE83-463B-B597-F6F6C310B32E}" srcId="{73878347-6F2F-4577-9AA4-202B46D26075}" destId="{291F97CF-62F8-4FDA-90C6-A39A4F6D4111}" srcOrd="0" destOrd="0" parTransId="{846DF479-2355-43D0-8845-04AEEE6B99B5}" sibTransId="{707F8253-FE09-42D4-BAE8-48C224C0E0F8}"/>
    <dgm:cxn modelId="{09F33261-14A7-4C00-998E-D96B02350756}" srcId="{73878347-6F2F-4577-9AA4-202B46D26075}" destId="{4B0C01FA-5C69-4A07-B536-DB0C3F873E0E}" srcOrd="3" destOrd="0" parTransId="{42F14D7A-A670-447B-9A32-04D2C7D2C141}" sibTransId="{CE96E70F-57E1-4023-8F7C-EB1E2E7307B6}"/>
    <dgm:cxn modelId="{3377EC67-8537-4D30-AB57-0724135FE6C4}" type="presOf" srcId="{291F97CF-62F8-4FDA-90C6-A39A4F6D4111}" destId="{01890B7E-1F74-441B-B29A-46955B5135C5}" srcOrd="0" destOrd="0" presId="urn:microsoft.com/office/officeart/2005/8/layout/cycle6"/>
    <dgm:cxn modelId="{AE10786D-2ACE-4AFF-A8BA-C87A8036D999}" type="presOf" srcId="{49941432-8961-41E0-A4DD-C841E3DB2D26}" destId="{58F1FC1E-1F47-43E3-BA4C-44CD1031B5EB}" srcOrd="0" destOrd="0" presId="urn:microsoft.com/office/officeart/2005/8/layout/cycle6"/>
    <dgm:cxn modelId="{98588B4F-E2DE-4D7C-B1BF-5F5B1281234A}" srcId="{73878347-6F2F-4577-9AA4-202B46D26075}" destId="{8B8E4B96-7465-426D-A1B8-CE74B55FCC8E}" srcOrd="4" destOrd="0" parTransId="{313BF4D7-DF0E-4559-AFED-1DB439F57671}" sibTransId="{2B99BCFC-F38F-4E44-BD94-EC88A8D449D8}"/>
    <dgm:cxn modelId="{9F876C71-EF3F-4C6E-A70B-E02B68B5048F}" type="presOf" srcId="{8B8E4B96-7465-426D-A1B8-CE74B55FCC8E}" destId="{0B0041F6-FF3A-4C68-86D6-4EFDA7390264}" srcOrd="0" destOrd="0" presId="urn:microsoft.com/office/officeart/2005/8/layout/cycle6"/>
    <dgm:cxn modelId="{8921CB51-D71C-427F-82F3-D346C92A29AF}" srcId="{73878347-6F2F-4577-9AA4-202B46D26075}" destId="{69792655-D9FC-4750-93A2-B4890AFA496E}" srcOrd="2" destOrd="0" parTransId="{C90532D5-1C28-4567-BC3F-CA57754AABC2}" sibTransId="{FB39438E-1F5A-4AD4-A7CE-BD08B3F84601}"/>
    <dgm:cxn modelId="{7669EE78-C75A-4EA9-B2F9-12320162DF33}" type="presOf" srcId="{FB39438E-1F5A-4AD4-A7CE-BD08B3F84601}" destId="{B46B31B8-3EA3-455B-938F-2B93EB0FF5D2}" srcOrd="0" destOrd="0" presId="urn:microsoft.com/office/officeart/2005/8/layout/cycle6"/>
    <dgm:cxn modelId="{AFA4A87D-47CF-41C9-BAB1-EAF57EE1C5B5}" type="presOf" srcId="{73878347-6F2F-4577-9AA4-202B46D26075}" destId="{93FBAB52-5579-47A4-9828-E870CBEAB672}" srcOrd="0" destOrd="0" presId="urn:microsoft.com/office/officeart/2005/8/layout/cycle6"/>
    <dgm:cxn modelId="{DFEF0B9A-5E03-47C1-B264-16FA12E3FF8B}" type="presOf" srcId="{CE96E70F-57E1-4023-8F7C-EB1E2E7307B6}" destId="{F6DBF355-0284-4C0D-8B19-470069224B09}" srcOrd="0" destOrd="0" presId="urn:microsoft.com/office/officeart/2005/8/layout/cycle6"/>
    <dgm:cxn modelId="{1FA8FFF3-A0BB-492A-8092-791F2ABC98D9}" type="presOf" srcId="{69792655-D9FC-4750-93A2-B4890AFA496E}" destId="{C61BE924-D06D-4663-9C5E-7AAA760A7ACC}" srcOrd="0" destOrd="0" presId="urn:microsoft.com/office/officeart/2005/8/layout/cycle6"/>
    <dgm:cxn modelId="{B35D9CF8-31EB-479B-ADE7-CC344DFA6E1D}" type="presOf" srcId="{707F8253-FE09-42D4-BAE8-48C224C0E0F8}" destId="{E072862B-9C66-454A-BC57-675A82AA5F44}" srcOrd="0" destOrd="0" presId="urn:microsoft.com/office/officeart/2005/8/layout/cycle6"/>
    <dgm:cxn modelId="{7574E219-89A3-4CD6-8B09-DC5E7DB49090}" type="presParOf" srcId="{93FBAB52-5579-47A4-9828-E870CBEAB672}" destId="{01890B7E-1F74-441B-B29A-46955B5135C5}" srcOrd="0" destOrd="0" presId="urn:microsoft.com/office/officeart/2005/8/layout/cycle6"/>
    <dgm:cxn modelId="{A4D20413-285F-46F3-A7BF-9D8A01E9FDBB}" type="presParOf" srcId="{93FBAB52-5579-47A4-9828-E870CBEAB672}" destId="{B6A26256-6B6B-4850-86C4-B4B45A953AE1}" srcOrd="1" destOrd="0" presId="urn:microsoft.com/office/officeart/2005/8/layout/cycle6"/>
    <dgm:cxn modelId="{2825CC86-7430-4A57-BE1D-23F3D97D504B}" type="presParOf" srcId="{93FBAB52-5579-47A4-9828-E870CBEAB672}" destId="{E072862B-9C66-454A-BC57-675A82AA5F44}" srcOrd="2" destOrd="0" presId="urn:microsoft.com/office/officeart/2005/8/layout/cycle6"/>
    <dgm:cxn modelId="{C858B204-E4E7-47A1-96B8-16FB64329764}" type="presParOf" srcId="{93FBAB52-5579-47A4-9828-E870CBEAB672}" destId="{58F1FC1E-1F47-43E3-BA4C-44CD1031B5EB}" srcOrd="3" destOrd="0" presId="urn:microsoft.com/office/officeart/2005/8/layout/cycle6"/>
    <dgm:cxn modelId="{48FAF050-1FC7-422B-A676-621CA03113DD}" type="presParOf" srcId="{93FBAB52-5579-47A4-9828-E870CBEAB672}" destId="{AA9F5B6B-0BE7-4841-A428-4C6CB5B04F87}" srcOrd="4" destOrd="0" presId="urn:microsoft.com/office/officeart/2005/8/layout/cycle6"/>
    <dgm:cxn modelId="{2F4A6F1A-162D-4819-98F8-CD9D70838F80}" type="presParOf" srcId="{93FBAB52-5579-47A4-9828-E870CBEAB672}" destId="{98A37EBB-77E0-4C1F-9FF1-F1620C601431}" srcOrd="5" destOrd="0" presId="urn:microsoft.com/office/officeart/2005/8/layout/cycle6"/>
    <dgm:cxn modelId="{90182275-A742-46DB-BBC1-AD78A37B0106}" type="presParOf" srcId="{93FBAB52-5579-47A4-9828-E870CBEAB672}" destId="{C61BE924-D06D-4663-9C5E-7AAA760A7ACC}" srcOrd="6" destOrd="0" presId="urn:microsoft.com/office/officeart/2005/8/layout/cycle6"/>
    <dgm:cxn modelId="{CD7DEC88-6A7A-4856-B04A-2BACA972481C}" type="presParOf" srcId="{93FBAB52-5579-47A4-9828-E870CBEAB672}" destId="{415E640B-CAD9-464D-8351-57826DD0FFF0}" srcOrd="7" destOrd="0" presId="urn:microsoft.com/office/officeart/2005/8/layout/cycle6"/>
    <dgm:cxn modelId="{EFA3C65D-2E2C-4460-854C-9C5B230AA0DE}" type="presParOf" srcId="{93FBAB52-5579-47A4-9828-E870CBEAB672}" destId="{B46B31B8-3EA3-455B-938F-2B93EB0FF5D2}" srcOrd="8" destOrd="0" presId="urn:microsoft.com/office/officeart/2005/8/layout/cycle6"/>
    <dgm:cxn modelId="{E3FFC3A7-E0EA-4906-842F-AA565E25F2A9}" type="presParOf" srcId="{93FBAB52-5579-47A4-9828-E870CBEAB672}" destId="{A43D6AB1-24D7-40B4-B44E-35596A049F31}" srcOrd="9" destOrd="0" presId="urn:microsoft.com/office/officeart/2005/8/layout/cycle6"/>
    <dgm:cxn modelId="{19D26FDD-C81B-4196-860D-21680803482D}" type="presParOf" srcId="{93FBAB52-5579-47A4-9828-E870CBEAB672}" destId="{03F4A21E-AC09-4A2A-9B28-9D93DBCE3E84}" srcOrd="10" destOrd="0" presId="urn:microsoft.com/office/officeart/2005/8/layout/cycle6"/>
    <dgm:cxn modelId="{1FE724B3-4A44-468C-B56F-7AA93FE01E38}" type="presParOf" srcId="{93FBAB52-5579-47A4-9828-E870CBEAB672}" destId="{F6DBF355-0284-4C0D-8B19-470069224B09}" srcOrd="11" destOrd="0" presId="urn:microsoft.com/office/officeart/2005/8/layout/cycle6"/>
    <dgm:cxn modelId="{AF499D36-1DE7-4884-AAF1-EC0952C3C8A7}" type="presParOf" srcId="{93FBAB52-5579-47A4-9828-E870CBEAB672}" destId="{0B0041F6-FF3A-4C68-86D6-4EFDA7390264}" srcOrd="12" destOrd="0" presId="urn:microsoft.com/office/officeart/2005/8/layout/cycle6"/>
    <dgm:cxn modelId="{8488E500-9938-4944-AA99-901C2AAB0E54}" type="presParOf" srcId="{93FBAB52-5579-47A4-9828-E870CBEAB672}" destId="{9959A216-B264-4877-A2F3-E1B007F8BB26}" srcOrd="13" destOrd="0" presId="urn:microsoft.com/office/officeart/2005/8/layout/cycle6"/>
    <dgm:cxn modelId="{73818C28-339F-465C-B95D-FCEA14B54B37}" type="presParOf" srcId="{93FBAB52-5579-47A4-9828-E870CBEAB672}" destId="{0662D9C1-5596-4A74-BECE-6BB91D4F46F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9C0B7-AED9-49CA-B6A0-98E595E75B03}">
      <dsp:nvSpPr>
        <dsp:cNvPr id="0" name=""/>
        <dsp:cNvSpPr/>
      </dsp:nvSpPr>
      <dsp:spPr>
        <a:xfrm>
          <a:off x="0" y="0"/>
          <a:ext cx="2052207" cy="2052207"/>
        </a:xfrm>
        <a:prstGeom prst="pie">
          <a:avLst>
            <a:gd name="adj1" fmla="val 5400000"/>
            <a:gd name="adj2" fmla="val 16200000"/>
          </a:avLst>
        </a:prstGeom>
        <a:solidFill>
          <a:schemeClr val="tx2">
            <a:lumMod val="25000"/>
            <a:lumOff val="75000"/>
          </a:schemeClr>
        </a:solidFill>
        <a:ln w="19050" cap="flat" cmpd="sng" algn="ctr">
          <a:solidFill>
            <a:schemeClr val="tx2">
              <a:lumMod val="10000"/>
              <a:lumOff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D4D1B-DC2D-4C41-A86E-D56170CFD488}">
      <dsp:nvSpPr>
        <dsp:cNvPr id="0" name=""/>
        <dsp:cNvSpPr/>
      </dsp:nvSpPr>
      <dsp:spPr>
        <a:xfrm>
          <a:off x="1026103" y="0"/>
          <a:ext cx="5215038" cy="20522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</a:rPr>
            <a:t>Data Cleaning: </a:t>
          </a:r>
          <a:r>
            <a:rPr lang="ar-EG" sz="2000" b="1" kern="1200" dirty="0">
              <a:solidFill>
                <a:schemeClr val="accent1"/>
              </a:solidFill>
            </a:rPr>
            <a:t>معالجة البيانات الخام وإزالة الأخطاء.</a:t>
          </a:r>
          <a:endParaRPr lang="en-US" sz="2000" b="1" kern="1200" dirty="0">
            <a:solidFill>
              <a:schemeClr val="accent1"/>
            </a:solidFill>
          </a:endParaRPr>
        </a:p>
      </dsp:txBody>
      <dsp:txXfrm>
        <a:off x="1026103" y="0"/>
        <a:ext cx="5215038" cy="615663"/>
      </dsp:txXfrm>
    </dsp:sp>
    <dsp:sp modelId="{74341DCF-53BB-487A-8157-B68A5AFFE353}">
      <dsp:nvSpPr>
        <dsp:cNvPr id="0" name=""/>
        <dsp:cNvSpPr/>
      </dsp:nvSpPr>
      <dsp:spPr>
        <a:xfrm>
          <a:off x="359136" y="615663"/>
          <a:ext cx="1333933" cy="1333933"/>
        </a:xfrm>
        <a:prstGeom prst="pie">
          <a:avLst>
            <a:gd name="adj1" fmla="val 5400000"/>
            <a:gd name="adj2" fmla="val 16200000"/>
          </a:avLst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09894-0DCB-43E3-9F6B-1B1AB1821A0F}">
      <dsp:nvSpPr>
        <dsp:cNvPr id="0" name=""/>
        <dsp:cNvSpPr/>
      </dsp:nvSpPr>
      <dsp:spPr>
        <a:xfrm>
          <a:off x="1026103" y="615663"/>
          <a:ext cx="5215038" cy="13339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Feature Engineering:</a:t>
          </a:r>
          <a:r>
            <a:rPr lang="ar-EG" sz="2000" b="1" kern="1200" dirty="0">
              <a:solidFill>
                <a:schemeClr val="accent2">
                  <a:lumMod val="75000"/>
                </a:schemeClr>
              </a:solidFill>
            </a:rPr>
            <a:t> لحساب كل شحنة</a:t>
          </a:r>
          <a:endParaRPr lang="en-US" sz="20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026103" y="615663"/>
        <a:ext cx="5215038" cy="615661"/>
      </dsp:txXfrm>
    </dsp:sp>
    <dsp:sp modelId="{05D4A4D7-604A-4064-8518-D5CA87587830}">
      <dsp:nvSpPr>
        <dsp:cNvPr id="0" name=""/>
        <dsp:cNvSpPr/>
      </dsp:nvSpPr>
      <dsp:spPr>
        <a:xfrm>
          <a:off x="718272" y="1231324"/>
          <a:ext cx="615661" cy="615661"/>
        </a:xfrm>
        <a:prstGeom prst="pie">
          <a:avLst>
            <a:gd name="adj1" fmla="val 5400000"/>
            <a:gd name="adj2" fmla="val 16200000"/>
          </a:avLst>
        </a:prstGeom>
        <a:solidFill>
          <a:schemeClr val="tx2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ECF97-72EB-44C7-B871-1FCD37B8B11B}">
      <dsp:nvSpPr>
        <dsp:cNvPr id="0" name=""/>
        <dsp:cNvSpPr/>
      </dsp:nvSpPr>
      <dsp:spPr>
        <a:xfrm>
          <a:off x="1026103" y="1231324"/>
          <a:ext cx="5215038" cy="6156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5">
                  <a:lumMod val="75000"/>
                </a:schemeClr>
              </a:solidFill>
            </a:rPr>
            <a:t>Visual Analysis: </a:t>
          </a:r>
          <a:r>
            <a:rPr lang="ar-EG" sz="2000" b="1" kern="1200" dirty="0">
              <a:solidFill>
                <a:schemeClr val="accent5">
                  <a:lumMod val="75000"/>
                </a:schemeClr>
              </a:solidFill>
            </a:rPr>
            <a:t>بناء 9 رسومات بيانية.</a:t>
          </a:r>
          <a:endParaRPr lang="en-US" sz="2000" b="1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1026103" y="1231324"/>
        <a:ext cx="5215038" cy="6156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DDCE0-ACCA-4D56-8DFF-B5F9CA60596E}">
      <dsp:nvSpPr>
        <dsp:cNvPr id="0" name=""/>
        <dsp:cNvSpPr/>
      </dsp:nvSpPr>
      <dsp:spPr>
        <a:xfrm>
          <a:off x="297543" y="0"/>
          <a:ext cx="928915" cy="928915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Raw data</a:t>
          </a:r>
          <a:endParaRPr lang="en-US" sz="2300" kern="1200" dirty="0"/>
        </a:p>
      </dsp:txBody>
      <dsp:txXfrm>
        <a:off x="433579" y="136036"/>
        <a:ext cx="656843" cy="6568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4DFEF-AA94-4891-BD4C-82DEAE6CBD7A}">
      <dsp:nvSpPr>
        <dsp:cNvPr id="0" name=""/>
        <dsp:cNvSpPr/>
      </dsp:nvSpPr>
      <dsp:spPr>
        <a:xfrm>
          <a:off x="181426" y="0"/>
          <a:ext cx="1422412" cy="1077218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Cleaned data</a:t>
          </a:r>
        </a:p>
      </dsp:txBody>
      <dsp:txXfrm>
        <a:off x="389733" y="157755"/>
        <a:ext cx="1005798" cy="76170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3612B-96A6-4706-BC01-717CD562A48B}">
      <dsp:nvSpPr>
        <dsp:cNvPr id="0" name=""/>
        <dsp:cNvSpPr/>
      </dsp:nvSpPr>
      <dsp:spPr>
        <a:xfrm>
          <a:off x="-1" y="0"/>
          <a:ext cx="1598448" cy="1028841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Analysis</a:t>
          </a:r>
        </a:p>
      </dsp:txBody>
      <dsp:txXfrm>
        <a:off x="234086" y="150670"/>
        <a:ext cx="1130274" cy="72750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9CBD1F-CC73-4236-9402-4657D9321169}">
      <dsp:nvSpPr>
        <dsp:cNvPr id="0" name=""/>
        <dsp:cNvSpPr/>
      </dsp:nvSpPr>
      <dsp:spPr>
        <a:xfrm>
          <a:off x="0" y="7"/>
          <a:ext cx="2776108" cy="200561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6">
                  <a:lumMod val="40000"/>
                  <a:lumOff val="60000"/>
                </a:schemeClr>
              </a:solidFill>
            </a:rPr>
            <a:t>Dashboard</a:t>
          </a:r>
        </a:p>
      </dsp:txBody>
      <dsp:txXfrm>
        <a:off x="406552" y="293723"/>
        <a:ext cx="1963004" cy="1418184"/>
      </dsp:txXfrm>
    </dsp:sp>
    <dsp:sp modelId="{201363C9-7934-404D-B13E-46D49D9D0624}">
      <dsp:nvSpPr>
        <dsp:cNvPr id="0" name=""/>
        <dsp:cNvSpPr/>
      </dsp:nvSpPr>
      <dsp:spPr>
        <a:xfrm>
          <a:off x="1833957" y="33090"/>
          <a:ext cx="191047" cy="19093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64E666-9097-4927-A082-A2B580985CC9}">
      <dsp:nvSpPr>
        <dsp:cNvPr id="0" name=""/>
        <dsp:cNvSpPr/>
      </dsp:nvSpPr>
      <dsp:spPr>
        <a:xfrm>
          <a:off x="1381889" y="1700566"/>
          <a:ext cx="138372" cy="13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7E780D-9E25-4EA3-B2C1-B7458DC21BFB}">
      <dsp:nvSpPr>
        <dsp:cNvPr id="0" name=""/>
        <dsp:cNvSpPr/>
      </dsp:nvSpPr>
      <dsp:spPr>
        <a:xfrm>
          <a:off x="2681486" y="808064"/>
          <a:ext cx="138372" cy="13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8620C5-D183-4F56-9AB3-E7F68A3B195D}">
      <dsp:nvSpPr>
        <dsp:cNvPr id="0" name=""/>
        <dsp:cNvSpPr/>
      </dsp:nvSpPr>
      <dsp:spPr>
        <a:xfrm>
          <a:off x="2020091" y="1847779"/>
          <a:ext cx="191047" cy="19093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DD20DD-95F1-4B53-805F-6B2310064F79}">
      <dsp:nvSpPr>
        <dsp:cNvPr id="0" name=""/>
        <dsp:cNvSpPr/>
      </dsp:nvSpPr>
      <dsp:spPr>
        <a:xfrm>
          <a:off x="1421003" y="304451"/>
          <a:ext cx="138372" cy="13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211DA3-7E74-41BD-89DD-DF2B1E78EB8F}">
      <dsp:nvSpPr>
        <dsp:cNvPr id="0" name=""/>
        <dsp:cNvSpPr/>
      </dsp:nvSpPr>
      <dsp:spPr>
        <a:xfrm>
          <a:off x="985249" y="1096071"/>
          <a:ext cx="138372" cy="138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9CD71-DD32-46CD-A655-FF3473A855C9}">
      <dsp:nvSpPr>
        <dsp:cNvPr id="0" name=""/>
        <dsp:cNvSpPr/>
      </dsp:nvSpPr>
      <dsp:spPr>
        <a:xfrm>
          <a:off x="597842" y="0"/>
          <a:ext cx="5448228" cy="5448228"/>
        </a:xfrm>
        <a:prstGeom prst="diamond">
          <a:avLst/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961758-B449-4475-AEB0-72B0CCA78970}">
      <dsp:nvSpPr>
        <dsp:cNvPr id="0" name=""/>
        <dsp:cNvSpPr/>
      </dsp:nvSpPr>
      <dsp:spPr>
        <a:xfrm>
          <a:off x="1115424" y="517581"/>
          <a:ext cx="2124809" cy="2124809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Tables Created:</a:t>
          </a:r>
        </a:p>
      </dsp:txBody>
      <dsp:txXfrm>
        <a:off x="1219149" y="621306"/>
        <a:ext cx="1917359" cy="1917359"/>
      </dsp:txXfrm>
    </dsp:sp>
    <dsp:sp modelId="{88B7FB16-C4EA-4DC1-A6B8-B669B6991D87}">
      <dsp:nvSpPr>
        <dsp:cNvPr id="0" name=""/>
        <dsp:cNvSpPr/>
      </dsp:nvSpPr>
      <dsp:spPr>
        <a:xfrm>
          <a:off x="3403680" y="517581"/>
          <a:ext cx="2124809" cy="2124809"/>
        </a:xfrm>
        <a:prstGeom prst="roundRect">
          <a:avLst/>
        </a:prstGeom>
        <a:solidFill>
          <a:schemeClr val="accent2">
            <a:shade val="50000"/>
            <a:hueOff val="-274425"/>
            <a:satOff val="2186"/>
            <a:lumOff val="2337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Fact Table: Cleaned _ Data (Main transactions).</a:t>
          </a:r>
        </a:p>
      </dsp:txBody>
      <dsp:txXfrm>
        <a:off x="3507405" y="621306"/>
        <a:ext cx="1917359" cy="1917359"/>
      </dsp:txXfrm>
    </dsp:sp>
    <dsp:sp modelId="{CA238292-295B-4C79-8102-7C3F703F8F15}">
      <dsp:nvSpPr>
        <dsp:cNvPr id="0" name=""/>
        <dsp:cNvSpPr/>
      </dsp:nvSpPr>
      <dsp:spPr>
        <a:xfrm>
          <a:off x="1115424" y="2805837"/>
          <a:ext cx="2124809" cy="2124809"/>
        </a:xfrm>
        <a:prstGeom prst="roundRect">
          <a:avLst/>
        </a:prstGeom>
        <a:solidFill>
          <a:schemeClr val="accent2">
            <a:shade val="50000"/>
            <a:hueOff val="-548849"/>
            <a:satOff val="4372"/>
            <a:lumOff val="4674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0000"/>
              </a:solidFill>
            </a:rPr>
            <a:t>Dimension Tables:  </a:t>
          </a:r>
          <a:r>
            <a:rPr lang="en-US" sz="2000" b="1" kern="1200" dirty="0" err="1">
              <a:solidFill>
                <a:srgbClr val="FF0000"/>
              </a:solidFill>
            </a:rPr>
            <a:t>tbl</a:t>
          </a:r>
          <a:r>
            <a:rPr lang="en-US" sz="2000" b="1" kern="1200" dirty="0">
              <a:solidFill>
                <a:srgbClr val="FF0000"/>
              </a:solidFill>
            </a:rPr>
            <a:t> _ Suppliers  , </a:t>
          </a:r>
          <a:r>
            <a:rPr lang="en-US" sz="2000" b="1" kern="1200" dirty="0" err="1">
              <a:solidFill>
                <a:srgbClr val="FF0000"/>
              </a:solidFill>
            </a:rPr>
            <a:t>tbl</a:t>
          </a:r>
          <a:r>
            <a:rPr lang="en-US" sz="2000" b="1" kern="1200" dirty="0">
              <a:solidFill>
                <a:srgbClr val="FF0000"/>
              </a:solidFill>
            </a:rPr>
            <a:t> Products , and  </a:t>
          </a:r>
          <a:r>
            <a:rPr lang="en-US" sz="2000" b="1" kern="1200" dirty="0" err="1">
              <a:solidFill>
                <a:srgbClr val="FF0000"/>
              </a:solidFill>
            </a:rPr>
            <a:t>tbl</a:t>
          </a:r>
          <a:r>
            <a:rPr lang="en-US" sz="2000" b="1" kern="1200" dirty="0">
              <a:solidFill>
                <a:srgbClr val="FF0000"/>
              </a:solidFill>
            </a:rPr>
            <a:t> _ Shipping _ Methods.</a:t>
          </a:r>
        </a:p>
      </dsp:txBody>
      <dsp:txXfrm>
        <a:off x="1219149" y="2909562"/>
        <a:ext cx="1917359" cy="1917359"/>
      </dsp:txXfrm>
    </dsp:sp>
    <dsp:sp modelId="{5EA733BE-E122-4D18-A673-F0CECB53E047}">
      <dsp:nvSpPr>
        <dsp:cNvPr id="0" name=""/>
        <dsp:cNvSpPr/>
      </dsp:nvSpPr>
      <dsp:spPr>
        <a:xfrm>
          <a:off x="3403680" y="2805837"/>
          <a:ext cx="2124809" cy="2124809"/>
        </a:xfrm>
        <a:prstGeom prst="roundRect">
          <a:avLst/>
        </a:prstGeom>
        <a:solidFill>
          <a:schemeClr val="accent2">
            <a:shade val="50000"/>
            <a:hueOff val="-274425"/>
            <a:satOff val="2186"/>
            <a:lumOff val="2337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</a:rPr>
            <a:t>Relational Integrity: Establishing 1:M (One-to-Many) relationships to ensure data consistency across the system.</a:t>
          </a:r>
        </a:p>
      </dsp:txBody>
      <dsp:txXfrm>
        <a:off x="3507405" y="2909562"/>
        <a:ext cx="1917359" cy="191735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D6B6C-299F-44FA-930C-94E70E73A312}">
      <dsp:nvSpPr>
        <dsp:cNvPr id="0" name=""/>
        <dsp:cNvSpPr/>
      </dsp:nvSpPr>
      <dsp:spPr>
        <a:xfrm>
          <a:off x="0" y="204043"/>
          <a:ext cx="2679045" cy="1339522"/>
        </a:xfrm>
        <a:prstGeom prst="rect">
          <a:avLst/>
        </a:prstGeom>
        <a:gradFill rotWithShape="0">
          <a:gsLst>
            <a:gs pos="0">
              <a:schemeClr val="accent3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Relational</a:t>
          </a:r>
        </a:p>
      </dsp:txBody>
      <dsp:txXfrm>
        <a:off x="0" y="204043"/>
        <a:ext cx="2679045" cy="133952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337EA-F15A-4F76-BDB2-2B42EC253C0F}">
      <dsp:nvSpPr>
        <dsp:cNvPr id="0" name=""/>
        <dsp:cNvSpPr/>
      </dsp:nvSpPr>
      <dsp:spPr>
        <a:xfrm>
          <a:off x="327" y="102021"/>
          <a:ext cx="2679044" cy="1339522"/>
        </a:xfrm>
        <a:prstGeom prst="rect">
          <a:avLst/>
        </a:prstGeom>
        <a:gradFill rotWithShape="0">
          <a:gsLst>
            <a:gs pos="0">
              <a:schemeClr val="accent2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Database Architecture</a:t>
          </a:r>
        </a:p>
      </dsp:txBody>
      <dsp:txXfrm>
        <a:off x="327" y="102021"/>
        <a:ext cx="2679044" cy="133952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FA4EA-E50B-4884-9034-51740B7C3DBE}">
      <dsp:nvSpPr>
        <dsp:cNvPr id="0" name=""/>
        <dsp:cNvSpPr/>
      </dsp:nvSpPr>
      <dsp:spPr>
        <a:xfrm>
          <a:off x="0" y="0"/>
          <a:ext cx="8977087" cy="76167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Conclusion: Data-Driven Logistics Management</a:t>
          </a:r>
        </a:p>
      </dsp:txBody>
      <dsp:txXfrm>
        <a:off x="37182" y="37182"/>
        <a:ext cx="8902723" cy="68730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008A5-6B58-47CD-A49A-B9485B8BF567}">
      <dsp:nvSpPr>
        <dsp:cNvPr id="0" name=""/>
        <dsp:cNvSpPr/>
      </dsp:nvSpPr>
      <dsp:spPr>
        <a:xfrm>
          <a:off x="9294310" y="1890976"/>
          <a:ext cx="2781581" cy="27817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85D65-AF57-48FA-8ED7-7591EF963A05}">
      <dsp:nvSpPr>
        <dsp:cNvPr id="0" name=""/>
        <dsp:cNvSpPr/>
      </dsp:nvSpPr>
      <dsp:spPr>
        <a:xfrm>
          <a:off x="9387347" y="1983716"/>
          <a:ext cx="2596699" cy="25962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Key Achievement: Bridged the gap between Excel’s analytical power and Access’s data integrity.</a:t>
          </a:r>
        </a:p>
      </dsp:txBody>
      <dsp:txXfrm>
        <a:off x="9758305" y="2354678"/>
        <a:ext cx="1854785" cy="1854320"/>
      </dsp:txXfrm>
    </dsp:sp>
    <dsp:sp modelId="{BF9ED2C7-6232-4EE1-AFCD-FFB324EE525D}">
      <dsp:nvSpPr>
        <dsp:cNvPr id="0" name=""/>
        <dsp:cNvSpPr/>
      </dsp:nvSpPr>
      <dsp:spPr>
        <a:xfrm rot="2700000">
          <a:off x="6407740" y="1890780"/>
          <a:ext cx="2781627" cy="278162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D2F86C-D849-40A4-8F73-7D1446671A86}">
      <dsp:nvSpPr>
        <dsp:cNvPr id="0" name=""/>
        <dsp:cNvSpPr/>
      </dsp:nvSpPr>
      <dsp:spPr>
        <a:xfrm>
          <a:off x="6512728" y="1983716"/>
          <a:ext cx="2596699" cy="25962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Scalability: The current database architecture is ready to handle larger datasets and more complex logistics operations.</a:t>
          </a:r>
        </a:p>
      </dsp:txBody>
      <dsp:txXfrm>
        <a:off x="6883685" y="2354678"/>
        <a:ext cx="1854785" cy="1854320"/>
      </dsp:txXfrm>
    </dsp:sp>
    <dsp:sp modelId="{FECF5726-31FA-438B-9E18-4397989ADA2A}">
      <dsp:nvSpPr>
        <dsp:cNvPr id="0" name=""/>
        <dsp:cNvSpPr/>
      </dsp:nvSpPr>
      <dsp:spPr>
        <a:xfrm rot="2700000">
          <a:off x="3545048" y="1890780"/>
          <a:ext cx="2781627" cy="278162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C879CA-9071-494D-80F9-51C9C523926D}">
      <dsp:nvSpPr>
        <dsp:cNvPr id="0" name=""/>
        <dsp:cNvSpPr/>
      </dsp:nvSpPr>
      <dsp:spPr>
        <a:xfrm>
          <a:off x="3638109" y="1983716"/>
          <a:ext cx="2596699" cy="25962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Operational Efficiency: The system provides real-time tracking of shipping performance and financial costs.</a:t>
          </a:r>
        </a:p>
      </dsp:txBody>
      <dsp:txXfrm>
        <a:off x="4009066" y="2354678"/>
        <a:ext cx="1854785" cy="1854320"/>
      </dsp:txXfrm>
    </dsp:sp>
    <dsp:sp modelId="{C05818FD-2DDF-43C1-98C6-B8749A415A6C}">
      <dsp:nvSpPr>
        <dsp:cNvPr id="0" name=""/>
        <dsp:cNvSpPr/>
      </dsp:nvSpPr>
      <dsp:spPr>
        <a:xfrm rot="2700000">
          <a:off x="670429" y="1890780"/>
          <a:ext cx="2781627" cy="2781627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72954A-8949-4F4F-A52C-4ABC07E79A22}">
      <dsp:nvSpPr>
        <dsp:cNvPr id="0" name=""/>
        <dsp:cNvSpPr/>
      </dsp:nvSpPr>
      <dsp:spPr>
        <a:xfrm>
          <a:off x="763489" y="1983716"/>
          <a:ext cx="2596699" cy="25962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Impact: Successfully transformed fragmented raw data into a structured, automated management system.</a:t>
          </a:r>
        </a:p>
      </dsp:txBody>
      <dsp:txXfrm>
        <a:off x="1134446" y="2354678"/>
        <a:ext cx="1854785" cy="1854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4878C-6089-431A-9A61-A83D1126E37E}">
      <dsp:nvSpPr>
        <dsp:cNvPr id="0" name=""/>
        <dsp:cNvSpPr/>
      </dsp:nvSpPr>
      <dsp:spPr>
        <a:xfrm>
          <a:off x="1351146" y="421362"/>
          <a:ext cx="1797134" cy="1797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Database Normalization: </a:t>
          </a:r>
          <a:r>
            <a:rPr lang="ar-EG" sz="18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تقسيم البيانات لـ 4 جداول مترابطة.</a:t>
          </a:r>
          <a:endParaRPr lang="en-US" sz="1800" b="1" kern="1200" dirty="0">
            <a:solidFill>
              <a:schemeClr val="accent4">
                <a:lumMod val="20000"/>
                <a:lumOff val="80000"/>
              </a:schemeClr>
            </a:solidFill>
          </a:endParaRPr>
        </a:p>
      </dsp:txBody>
      <dsp:txXfrm>
        <a:off x="1614330" y="684546"/>
        <a:ext cx="1270766" cy="1270766"/>
      </dsp:txXfrm>
    </dsp:sp>
    <dsp:sp modelId="{AE717302-9144-4ABE-8B60-DC635710ACF3}">
      <dsp:nvSpPr>
        <dsp:cNvPr id="0" name=""/>
        <dsp:cNvSpPr/>
      </dsp:nvSpPr>
      <dsp:spPr>
        <a:xfrm rot="3721798">
          <a:off x="2638607" y="2181696"/>
          <a:ext cx="459567" cy="606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675211" y="2242120"/>
        <a:ext cx="321697" cy="363919"/>
      </dsp:txXfrm>
    </dsp:sp>
    <dsp:sp modelId="{B0B30115-D5AB-4A8E-A217-8D2BA0D51250}">
      <dsp:nvSpPr>
        <dsp:cNvPr id="0" name=""/>
        <dsp:cNvSpPr/>
      </dsp:nvSpPr>
      <dsp:spPr>
        <a:xfrm>
          <a:off x="2600702" y="2774402"/>
          <a:ext cx="1797134" cy="1797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Relational Integrity: </a:t>
          </a:r>
          <a:r>
            <a:rPr lang="ar-EG" sz="20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بناء علاقات تمنع تكرار البيانات</a:t>
          </a:r>
          <a:endParaRPr lang="en-US" sz="2000" b="1" kern="1200" dirty="0">
            <a:solidFill>
              <a:schemeClr val="accent4">
                <a:lumMod val="20000"/>
                <a:lumOff val="80000"/>
              </a:schemeClr>
            </a:solidFill>
          </a:endParaRPr>
        </a:p>
      </dsp:txBody>
      <dsp:txXfrm>
        <a:off x="2863886" y="3037586"/>
        <a:ext cx="1270766" cy="1270766"/>
      </dsp:txXfrm>
    </dsp:sp>
    <dsp:sp modelId="{1B05114B-E6AE-4105-B427-EBBA9F9E7104}">
      <dsp:nvSpPr>
        <dsp:cNvPr id="0" name=""/>
        <dsp:cNvSpPr/>
      </dsp:nvSpPr>
      <dsp:spPr>
        <a:xfrm rot="10819188">
          <a:off x="1998763" y="3362515"/>
          <a:ext cx="425384" cy="606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2126377" y="3484178"/>
        <a:ext cx="297769" cy="363919"/>
      </dsp:txXfrm>
    </dsp:sp>
    <dsp:sp modelId="{1B0B8F46-BFDB-4591-A47D-8E96E1D510E8}">
      <dsp:nvSpPr>
        <dsp:cNvPr id="0" name=""/>
        <dsp:cNvSpPr/>
      </dsp:nvSpPr>
      <dsp:spPr>
        <a:xfrm>
          <a:off x="995" y="2759892"/>
          <a:ext cx="1797134" cy="1797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Automated Reporting:</a:t>
          </a:r>
          <a:r>
            <a:rPr lang="ar-EG" sz="18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استعلام لحساب الضرائب والتقارير المالية</a:t>
          </a:r>
          <a:endParaRPr lang="en-US" sz="1800" b="1" kern="1200" dirty="0">
            <a:solidFill>
              <a:schemeClr val="accent4">
                <a:lumMod val="20000"/>
                <a:lumOff val="80000"/>
              </a:schemeClr>
            </a:solidFill>
          </a:endParaRPr>
        </a:p>
      </dsp:txBody>
      <dsp:txXfrm>
        <a:off x="264179" y="3023076"/>
        <a:ext cx="1270766" cy="1270766"/>
      </dsp:txXfrm>
    </dsp:sp>
    <dsp:sp modelId="{D927DE22-5A47-49EC-AAFD-2A0090B7E471}">
      <dsp:nvSpPr>
        <dsp:cNvPr id="0" name=""/>
        <dsp:cNvSpPr/>
      </dsp:nvSpPr>
      <dsp:spPr>
        <a:xfrm rot="18000000">
          <a:off x="1328525" y="2197660"/>
          <a:ext cx="478678" cy="606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364426" y="2381149"/>
        <a:ext cx="335075" cy="36391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72352-177A-49C7-8510-2515621A5AF0}">
      <dsp:nvSpPr>
        <dsp:cNvPr id="0" name=""/>
        <dsp:cNvSpPr/>
      </dsp:nvSpPr>
      <dsp:spPr>
        <a:xfrm>
          <a:off x="0" y="221090"/>
          <a:ext cx="7141028" cy="2856411"/>
        </a:xfrm>
        <a:prstGeom prst="leftRightRibb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C94333-863F-472A-ABD4-A44AE0D11C64}">
      <dsp:nvSpPr>
        <dsp:cNvPr id="0" name=""/>
        <dsp:cNvSpPr/>
      </dsp:nvSpPr>
      <dsp:spPr>
        <a:xfrm>
          <a:off x="856923" y="720962"/>
          <a:ext cx="2356539" cy="139964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Empowering Logistics with Smart Data Solutions. Thank You</a:t>
          </a:r>
        </a:p>
      </dsp:txBody>
      <dsp:txXfrm>
        <a:off x="856923" y="720962"/>
        <a:ext cx="2356539" cy="1399641"/>
      </dsp:txXfrm>
    </dsp:sp>
    <dsp:sp modelId="{49379477-A963-4CBC-AFD2-6B73EEF30823}">
      <dsp:nvSpPr>
        <dsp:cNvPr id="0" name=""/>
        <dsp:cNvSpPr/>
      </dsp:nvSpPr>
      <dsp:spPr>
        <a:xfrm>
          <a:off x="3570514" y="1177988"/>
          <a:ext cx="2785000" cy="139964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568" rIns="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Ready for your Questions.</a:t>
          </a:r>
        </a:p>
      </dsp:txBody>
      <dsp:txXfrm>
        <a:off x="3570514" y="1177988"/>
        <a:ext cx="2785000" cy="139964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FA4EA-E50B-4884-9034-51740B7C3DBE}">
      <dsp:nvSpPr>
        <dsp:cNvPr id="0" name=""/>
        <dsp:cNvSpPr/>
      </dsp:nvSpPr>
      <dsp:spPr>
        <a:xfrm>
          <a:off x="0" y="143440"/>
          <a:ext cx="8977087" cy="76167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Conclusion: Data-Driven Logistics Management</a:t>
          </a:r>
        </a:p>
      </dsp:txBody>
      <dsp:txXfrm>
        <a:off x="37182" y="180622"/>
        <a:ext cx="8902723" cy="68730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008A5-6B58-47CD-A49A-B9485B8BF567}">
      <dsp:nvSpPr>
        <dsp:cNvPr id="0" name=""/>
        <dsp:cNvSpPr/>
      </dsp:nvSpPr>
      <dsp:spPr>
        <a:xfrm>
          <a:off x="9294310" y="1890976"/>
          <a:ext cx="2781581" cy="27817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85D65-AF57-48FA-8ED7-7591EF963A05}">
      <dsp:nvSpPr>
        <dsp:cNvPr id="0" name=""/>
        <dsp:cNvSpPr/>
      </dsp:nvSpPr>
      <dsp:spPr>
        <a:xfrm>
          <a:off x="9387347" y="1983716"/>
          <a:ext cx="2596699" cy="25962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Key Achievement: Bridged the gap between Excel’s analytical power and Access’s data integrity.</a:t>
          </a:r>
        </a:p>
      </dsp:txBody>
      <dsp:txXfrm>
        <a:off x="9758305" y="2354678"/>
        <a:ext cx="1854785" cy="1854320"/>
      </dsp:txXfrm>
    </dsp:sp>
    <dsp:sp modelId="{BF9ED2C7-6232-4EE1-AFCD-FFB324EE525D}">
      <dsp:nvSpPr>
        <dsp:cNvPr id="0" name=""/>
        <dsp:cNvSpPr/>
      </dsp:nvSpPr>
      <dsp:spPr>
        <a:xfrm rot="2700000">
          <a:off x="6407740" y="1890780"/>
          <a:ext cx="2781627" cy="278162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D2F86C-D849-40A4-8F73-7D1446671A86}">
      <dsp:nvSpPr>
        <dsp:cNvPr id="0" name=""/>
        <dsp:cNvSpPr/>
      </dsp:nvSpPr>
      <dsp:spPr>
        <a:xfrm>
          <a:off x="6512728" y="1983716"/>
          <a:ext cx="2596699" cy="25962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Scalability: The current database architecture is ready to handle larger datasets and more complex logistics operations.</a:t>
          </a:r>
        </a:p>
      </dsp:txBody>
      <dsp:txXfrm>
        <a:off x="6883685" y="2354678"/>
        <a:ext cx="1854785" cy="1854320"/>
      </dsp:txXfrm>
    </dsp:sp>
    <dsp:sp modelId="{FECF5726-31FA-438B-9E18-4397989ADA2A}">
      <dsp:nvSpPr>
        <dsp:cNvPr id="0" name=""/>
        <dsp:cNvSpPr/>
      </dsp:nvSpPr>
      <dsp:spPr>
        <a:xfrm rot="2700000">
          <a:off x="3545048" y="1890780"/>
          <a:ext cx="2781627" cy="278162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C879CA-9071-494D-80F9-51C9C523926D}">
      <dsp:nvSpPr>
        <dsp:cNvPr id="0" name=""/>
        <dsp:cNvSpPr/>
      </dsp:nvSpPr>
      <dsp:spPr>
        <a:xfrm>
          <a:off x="3638109" y="1983716"/>
          <a:ext cx="2596699" cy="25962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Operational Efficiency: The system provides real-time tracking of shipping performance and financial costs.</a:t>
          </a:r>
        </a:p>
      </dsp:txBody>
      <dsp:txXfrm>
        <a:off x="4009066" y="2354678"/>
        <a:ext cx="1854785" cy="1854320"/>
      </dsp:txXfrm>
    </dsp:sp>
    <dsp:sp modelId="{C05818FD-2DDF-43C1-98C6-B8749A415A6C}">
      <dsp:nvSpPr>
        <dsp:cNvPr id="0" name=""/>
        <dsp:cNvSpPr/>
      </dsp:nvSpPr>
      <dsp:spPr>
        <a:xfrm rot="2700000">
          <a:off x="670429" y="1890780"/>
          <a:ext cx="2781627" cy="2781627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72954A-8949-4F4F-A52C-4ABC07E79A22}">
      <dsp:nvSpPr>
        <dsp:cNvPr id="0" name=""/>
        <dsp:cNvSpPr/>
      </dsp:nvSpPr>
      <dsp:spPr>
        <a:xfrm>
          <a:off x="763489" y="1983716"/>
          <a:ext cx="2596699" cy="259624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Impact: Successfully transformed fragmented raw data into a structured, automated management system.</a:t>
          </a:r>
        </a:p>
      </dsp:txBody>
      <dsp:txXfrm>
        <a:off x="1134446" y="2354678"/>
        <a:ext cx="1854785" cy="18543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72352-177A-49C7-8510-2515621A5AF0}">
      <dsp:nvSpPr>
        <dsp:cNvPr id="0" name=""/>
        <dsp:cNvSpPr/>
      </dsp:nvSpPr>
      <dsp:spPr>
        <a:xfrm>
          <a:off x="0" y="221090"/>
          <a:ext cx="7141028" cy="2856411"/>
        </a:xfrm>
        <a:prstGeom prst="leftRightRibb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C94333-863F-472A-ABD4-A44AE0D11C64}">
      <dsp:nvSpPr>
        <dsp:cNvPr id="0" name=""/>
        <dsp:cNvSpPr/>
      </dsp:nvSpPr>
      <dsp:spPr>
        <a:xfrm>
          <a:off x="856923" y="720962"/>
          <a:ext cx="2356539" cy="139964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Empowering Logistics with Smart Data Solutions. Thank You</a:t>
          </a:r>
        </a:p>
      </dsp:txBody>
      <dsp:txXfrm>
        <a:off x="856923" y="720962"/>
        <a:ext cx="2356539" cy="1399641"/>
      </dsp:txXfrm>
    </dsp:sp>
    <dsp:sp modelId="{49379477-A963-4CBC-AFD2-6B73EEF30823}">
      <dsp:nvSpPr>
        <dsp:cNvPr id="0" name=""/>
        <dsp:cNvSpPr/>
      </dsp:nvSpPr>
      <dsp:spPr>
        <a:xfrm>
          <a:off x="3570514" y="1177988"/>
          <a:ext cx="2785000" cy="139964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568" rIns="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Ready for your Questions.</a:t>
          </a:r>
        </a:p>
      </dsp:txBody>
      <dsp:txXfrm>
        <a:off x="3570514" y="1177988"/>
        <a:ext cx="2785000" cy="13996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9C0B7-AED9-49CA-B6A0-98E595E75B03}">
      <dsp:nvSpPr>
        <dsp:cNvPr id="0" name=""/>
        <dsp:cNvSpPr/>
      </dsp:nvSpPr>
      <dsp:spPr>
        <a:xfrm>
          <a:off x="0" y="0"/>
          <a:ext cx="2052207" cy="2052207"/>
        </a:xfrm>
        <a:prstGeom prst="pie">
          <a:avLst>
            <a:gd name="adj1" fmla="val 5400000"/>
            <a:gd name="adj2" fmla="val 16200000"/>
          </a:avLst>
        </a:prstGeom>
        <a:solidFill>
          <a:schemeClr val="tx2">
            <a:lumMod val="25000"/>
            <a:lumOff val="75000"/>
          </a:schemeClr>
        </a:solidFill>
        <a:ln w="19050" cap="flat" cmpd="sng" algn="ctr">
          <a:solidFill>
            <a:schemeClr val="tx2">
              <a:lumMod val="10000"/>
              <a:lumOff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D4D1B-DC2D-4C41-A86E-D56170CFD488}">
      <dsp:nvSpPr>
        <dsp:cNvPr id="0" name=""/>
        <dsp:cNvSpPr/>
      </dsp:nvSpPr>
      <dsp:spPr>
        <a:xfrm>
          <a:off x="1026103" y="0"/>
          <a:ext cx="5215038" cy="20522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/>
              </a:solidFill>
            </a:rPr>
            <a:t>Data Cleaning: </a:t>
          </a:r>
          <a:r>
            <a:rPr lang="ar-EG" sz="2000" b="1" kern="1200" dirty="0">
              <a:solidFill>
                <a:schemeClr val="accent1"/>
              </a:solidFill>
            </a:rPr>
            <a:t>معالجة البيانات الخام وإزالة الأخطاء.</a:t>
          </a:r>
          <a:endParaRPr lang="en-US" sz="2000" b="1" kern="1200" dirty="0">
            <a:solidFill>
              <a:schemeClr val="accent1"/>
            </a:solidFill>
          </a:endParaRPr>
        </a:p>
      </dsp:txBody>
      <dsp:txXfrm>
        <a:off x="1026103" y="0"/>
        <a:ext cx="5215038" cy="615663"/>
      </dsp:txXfrm>
    </dsp:sp>
    <dsp:sp modelId="{74341DCF-53BB-487A-8157-B68A5AFFE353}">
      <dsp:nvSpPr>
        <dsp:cNvPr id="0" name=""/>
        <dsp:cNvSpPr/>
      </dsp:nvSpPr>
      <dsp:spPr>
        <a:xfrm>
          <a:off x="359136" y="615663"/>
          <a:ext cx="1333933" cy="1333933"/>
        </a:xfrm>
        <a:prstGeom prst="pie">
          <a:avLst>
            <a:gd name="adj1" fmla="val 5400000"/>
            <a:gd name="adj2" fmla="val 16200000"/>
          </a:avLst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09894-0DCB-43E3-9F6B-1B1AB1821A0F}">
      <dsp:nvSpPr>
        <dsp:cNvPr id="0" name=""/>
        <dsp:cNvSpPr/>
      </dsp:nvSpPr>
      <dsp:spPr>
        <a:xfrm>
          <a:off x="1026103" y="615663"/>
          <a:ext cx="5215038" cy="13339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Feature Engineering:</a:t>
          </a:r>
          <a:r>
            <a:rPr lang="ar-EG" sz="2000" b="1" kern="1200" dirty="0">
              <a:solidFill>
                <a:schemeClr val="accent2">
                  <a:lumMod val="75000"/>
                </a:schemeClr>
              </a:solidFill>
            </a:rPr>
            <a:t> لحساب كل شحنة</a:t>
          </a:r>
          <a:endParaRPr lang="en-US" sz="20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1026103" y="615663"/>
        <a:ext cx="5215038" cy="615661"/>
      </dsp:txXfrm>
    </dsp:sp>
    <dsp:sp modelId="{05D4A4D7-604A-4064-8518-D5CA87587830}">
      <dsp:nvSpPr>
        <dsp:cNvPr id="0" name=""/>
        <dsp:cNvSpPr/>
      </dsp:nvSpPr>
      <dsp:spPr>
        <a:xfrm>
          <a:off x="718272" y="1231324"/>
          <a:ext cx="615661" cy="615661"/>
        </a:xfrm>
        <a:prstGeom prst="pie">
          <a:avLst>
            <a:gd name="adj1" fmla="val 5400000"/>
            <a:gd name="adj2" fmla="val 16200000"/>
          </a:avLst>
        </a:prstGeom>
        <a:solidFill>
          <a:schemeClr val="tx2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ECF97-72EB-44C7-B871-1FCD37B8B11B}">
      <dsp:nvSpPr>
        <dsp:cNvPr id="0" name=""/>
        <dsp:cNvSpPr/>
      </dsp:nvSpPr>
      <dsp:spPr>
        <a:xfrm>
          <a:off x="1026103" y="1231324"/>
          <a:ext cx="5215038" cy="6156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5">
                  <a:lumMod val="75000"/>
                </a:schemeClr>
              </a:solidFill>
            </a:rPr>
            <a:t>Visual Analysis: </a:t>
          </a:r>
          <a:r>
            <a:rPr lang="ar-EG" sz="2000" b="1" kern="1200" dirty="0">
              <a:solidFill>
                <a:schemeClr val="accent5">
                  <a:lumMod val="75000"/>
                </a:schemeClr>
              </a:solidFill>
            </a:rPr>
            <a:t>بناء 9 رسومات بيانية.</a:t>
          </a:r>
          <a:endParaRPr lang="en-US" sz="2000" b="1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1026103" y="1231324"/>
        <a:ext cx="5215038" cy="6156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4878C-6089-431A-9A61-A83D1126E37E}">
      <dsp:nvSpPr>
        <dsp:cNvPr id="0" name=""/>
        <dsp:cNvSpPr/>
      </dsp:nvSpPr>
      <dsp:spPr>
        <a:xfrm>
          <a:off x="1351146" y="421362"/>
          <a:ext cx="1797134" cy="1797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Database Normalization: </a:t>
          </a:r>
          <a:r>
            <a:rPr lang="ar-EG" sz="18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تقسيم البيانات لـ 4 جداول مترابطة.</a:t>
          </a:r>
          <a:endParaRPr lang="en-US" sz="1800" b="1" kern="1200" dirty="0">
            <a:solidFill>
              <a:schemeClr val="accent4">
                <a:lumMod val="20000"/>
                <a:lumOff val="80000"/>
              </a:schemeClr>
            </a:solidFill>
          </a:endParaRPr>
        </a:p>
      </dsp:txBody>
      <dsp:txXfrm>
        <a:off x="1614330" y="684546"/>
        <a:ext cx="1270766" cy="1270766"/>
      </dsp:txXfrm>
    </dsp:sp>
    <dsp:sp modelId="{AE717302-9144-4ABE-8B60-DC635710ACF3}">
      <dsp:nvSpPr>
        <dsp:cNvPr id="0" name=""/>
        <dsp:cNvSpPr/>
      </dsp:nvSpPr>
      <dsp:spPr>
        <a:xfrm rot="3721798">
          <a:off x="2638607" y="2181696"/>
          <a:ext cx="459567" cy="606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675211" y="2242120"/>
        <a:ext cx="321697" cy="363919"/>
      </dsp:txXfrm>
    </dsp:sp>
    <dsp:sp modelId="{B0B30115-D5AB-4A8E-A217-8D2BA0D51250}">
      <dsp:nvSpPr>
        <dsp:cNvPr id="0" name=""/>
        <dsp:cNvSpPr/>
      </dsp:nvSpPr>
      <dsp:spPr>
        <a:xfrm>
          <a:off x="2600702" y="2774402"/>
          <a:ext cx="1797134" cy="1797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Relational Integrity: </a:t>
          </a:r>
          <a:r>
            <a:rPr lang="ar-EG" sz="20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بناء علاقات تمنع تكرار البيانات</a:t>
          </a:r>
          <a:endParaRPr lang="en-US" sz="2000" b="1" kern="1200" dirty="0">
            <a:solidFill>
              <a:schemeClr val="accent4">
                <a:lumMod val="20000"/>
                <a:lumOff val="80000"/>
              </a:schemeClr>
            </a:solidFill>
          </a:endParaRPr>
        </a:p>
      </dsp:txBody>
      <dsp:txXfrm>
        <a:off x="2863886" y="3037586"/>
        <a:ext cx="1270766" cy="1270766"/>
      </dsp:txXfrm>
    </dsp:sp>
    <dsp:sp modelId="{1B05114B-E6AE-4105-B427-EBBA9F9E7104}">
      <dsp:nvSpPr>
        <dsp:cNvPr id="0" name=""/>
        <dsp:cNvSpPr/>
      </dsp:nvSpPr>
      <dsp:spPr>
        <a:xfrm rot="10819188">
          <a:off x="1998763" y="3362515"/>
          <a:ext cx="425384" cy="606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2126377" y="3484178"/>
        <a:ext cx="297769" cy="363919"/>
      </dsp:txXfrm>
    </dsp:sp>
    <dsp:sp modelId="{1B0B8F46-BFDB-4591-A47D-8E96E1D510E8}">
      <dsp:nvSpPr>
        <dsp:cNvPr id="0" name=""/>
        <dsp:cNvSpPr/>
      </dsp:nvSpPr>
      <dsp:spPr>
        <a:xfrm>
          <a:off x="995" y="2759892"/>
          <a:ext cx="1797134" cy="1797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Automated Reporting:</a:t>
          </a:r>
          <a:r>
            <a:rPr lang="ar-EG" sz="1800" b="1" kern="1200" dirty="0">
              <a:solidFill>
                <a:schemeClr val="accent4">
                  <a:lumMod val="20000"/>
                  <a:lumOff val="80000"/>
                </a:schemeClr>
              </a:solidFill>
            </a:rPr>
            <a:t>استعلام لحساب الضرائب والتقارير المالية</a:t>
          </a:r>
          <a:endParaRPr lang="en-US" sz="1800" b="1" kern="1200" dirty="0">
            <a:solidFill>
              <a:schemeClr val="accent4">
                <a:lumMod val="20000"/>
                <a:lumOff val="80000"/>
              </a:schemeClr>
            </a:solidFill>
          </a:endParaRPr>
        </a:p>
      </dsp:txBody>
      <dsp:txXfrm>
        <a:off x="264179" y="3023076"/>
        <a:ext cx="1270766" cy="1270766"/>
      </dsp:txXfrm>
    </dsp:sp>
    <dsp:sp modelId="{D927DE22-5A47-49EC-AAFD-2A0090B7E471}">
      <dsp:nvSpPr>
        <dsp:cNvPr id="0" name=""/>
        <dsp:cNvSpPr/>
      </dsp:nvSpPr>
      <dsp:spPr>
        <a:xfrm rot="18000000">
          <a:off x="1328525" y="2197660"/>
          <a:ext cx="478678" cy="606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364426" y="2381149"/>
        <a:ext cx="335075" cy="363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90B7E-1F74-441B-B29A-46955B5135C5}">
      <dsp:nvSpPr>
        <dsp:cNvPr id="0" name=""/>
        <dsp:cNvSpPr/>
      </dsp:nvSpPr>
      <dsp:spPr>
        <a:xfrm>
          <a:off x="1542960" y="415795"/>
          <a:ext cx="1565919" cy="101784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 &amp; Feature Engineering (Excel)</a:t>
          </a:r>
        </a:p>
      </dsp:txBody>
      <dsp:txXfrm>
        <a:off x="1592647" y="465482"/>
        <a:ext cx="1466545" cy="918473"/>
      </dsp:txXfrm>
    </dsp:sp>
    <dsp:sp modelId="{E072862B-9C66-454A-BC57-675A82AA5F44}">
      <dsp:nvSpPr>
        <dsp:cNvPr id="0" name=""/>
        <dsp:cNvSpPr/>
      </dsp:nvSpPr>
      <dsp:spPr>
        <a:xfrm>
          <a:off x="741362" y="829820"/>
          <a:ext cx="4067858" cy="4067858"/>
        </a:xfrm>
        <a:custGeom>
          <a:avLst/>
          <a:gdLst/>
          <a:ahLst/>
          <a:cxnLst/>
          <a:rect l="0" t="0" r="0" b="0"/>
          <a:pathLst>
            <a:path>
              <a:moveTo>
                <a:pt x="2385680" y="30647"/>
              </a:moveTo>
              <a:arcTo wR="2033929" hR="2033929" stAng="16797535" swAng="3169957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1FC1E-1F47-43E3-BA4C-44CD1031B5EB}">
      <dsp:nvSpPr>
        <dsp:cNvPr id="0" name=""/>
        <dsp:cNvSpPr/>
      </dsp:nvSpPr>
      <dsp:spPr>
        <a:xfrm>
          <a:off x="3549327" y="1950202"/>
          <a:ext cx="2582843" cy="101784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Sanitization: Removing duplicates and handling missing delivery dates.</a:t>
          </a:r>
        </a:p>
      </dsp:txBody>
      <dsp:txXfrm>
        <a:off x="3599014" y="1999889"/>
        <a:ext cx="2483469" cy="918473"/>
      </dsp:txXfrm>
    </dsp:sp>
    <dsp:sp modelId="{98A37EBB-77E0-4C1F-9FF1-F1620C601431}">
      <dsp:nvSpPr>
        <dsp:cNvPr id="0" name=""/>
        <dsp:cNvSpPr/>
      </dsp:nvSpPr>
      <dsp:spPr>
        <a:xfrm>
          <a:off x="872438" y="1053716"/>
          <a:ext cx="4067858" cy="4067858"/>
        </a:xfrm>
        <a:custGeom>
          <a:avLst/>
          <a:gdLst/>
          <a:ahLst/>
          <a:cxnLst/>
          <a:rect l="0" t="0" r="0" b="0"/>
          <a:pathLst>
            <a:path>
              <a:moveTo>
                <a:pt x="4064913" y="1924521"/>
              </a:moveTo>
              <a:arcTo wR="2033929" hR="2033929" stAng="21414991" swAng="1708741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BE924-D06D-4663-9C5E-7AAA760A7ACC}">
      <dsp:nvSpPr>
        <dsp:cNvPr id="0" name=""/>
        <dsp:cNvSpPr/>
      </dsp:nvSpPr>
      <dsp:spPr>
        <a:xfrm>
          <a:off x="2713732" y="3969132"/>
          <a:ext cx="2776297" cy="152799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Lead Time Calculation: Creating a new metric [Delivery Date - Order Date] to measure shipping efficiency.</a:t>
          </a:r>
        </a:p>
      </dsp:txBody>
      <dsp:txXfrm>
        <a:off x="2788322" y="4043722"/>
        <a:ext cx="2627117" cy="1378813"/>
      </dsp:txXfrm>
    </dsp:sp>
    <dsp:sp modelId="{B46B31B8-3EA3-455B-938F-2B93EB0FF5D2}">
      <dsp:nvSpPr>
        <dsp:cNvPr id="0" name=""/>
        <dsp:cNvSpPr/>
      </dsp:nvSpPr>
      <dsp:spPr>
        <a:xfrm>
          <a:off x="-1039992" y="1992607"/>
          <a:ext cx="4067858" cy="4067858"/>
        </a:xfrm>
        <a:custGeom>
          <a:avLst/>
          <a:gdLst/>
          <a:ahLst/>
          <a:cxnLst/>
          <a:rect l="0" t="0" r="0" b="0"/>
          <a:pathLst>
            <a:path>
              <a:moveTo>
                <a:pt x="3751895" y="3122716"/>
              </a:moveTo>
              <a:arcTo wR="2033929" hR="2033929" stAng="1941906" swAng="567598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D6AB1-24D7-40B4-B44E-35596A049F31}">
      <dsp:nvSpPr>
        <dsp:cNvPr id="0" name=""/>
        <dsp:cNvSpPr/>
      </dsp:nvSpPr>
      <dsp:spPr>
        <a:xfrm>
          <a:off x="0" y="4071773"/>
          <a:ext cx="2507304" cy="132269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Validation: Ensuring all fields (Cost, Quantity, Status) are formatted correctly for database migration.</a:t>
          </a:r>
        </a:p>
      </dsp:txBody>
      <dsp:txXfrm>
        <a:off x="64569" y="4136342"/>
        <a:ext cx="2378166" cy="1193555"/>
      </dsp:txXfrm>
    </dsp:sp>
    <dsp:sp modelId="{F6DBF355-0284-4C0D-8B19-470069224B09}">
      <dsp:nvSpPr>
        <dsp:cNvPr id="0" name=""/>
        <dsp:cNvSpPr/>
      </dsp:nvSpPr>
      <dsp:spPr>
        <a:xfrm>
          <a:off x="716154" y="1487592"/>
          <a:ext cx="4067858" cy="4067858"/>
        </a:xfrm>
        <a:custGeom>
          <a:avLst/>
          <a:gdLst/>
          <a:ahLst/>
          <a:cxnLst/>
          <a:rect l="0" t="0" r="0" b="0"/>
          <a:pathLst>
            <a:path>
              <a:moveTo>
                <a:pt x="72501" y="2572139"/>
              </a:moveTo>
              <a:arcTo wR="2033929" hR="2033929" stAng="9879352" swAng="2104863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0041F6-FF3A-4C68-86D6-4EFDA7390264}">
      <dsp:nvSpPr>
        <dsp:cNvPr id="0" name=""/>
        <dsp:cNvSpPr/>
      </dsp:nvSpPr>
      <dsp:spPr>
        <a:xfrm>
          <a:off x="-696571" y="1805061"/>
          <a:ext cx="3337116" cy="101784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Standardization: Unifying Supplier and Product names to prevent errors during the "Normalization" phase.</a:t>
          </a:r>
        </a:p>
      </dsp:txBody>
      <dsp:txXfrm>
        <a:off x="-646884" y="1854748"/>
        <a:ext cx="3237742" cy="918473"/>
      </dsp:txXfrm>
    </dsp:sp>
    <dsp:sp modelId="{0662D9C1-5596-4A74-BECE-6BB91D4F46F4}">
      <dsp:nvSpPr>
        <dsp:cNvPr id="0" name=""/>
        <dsp:cNvSpPr/>
      </dsp:nvSpPr>
      <dsp:spPr>
        <a:xfrm>
          <a:off x="1124565" y="512806"/>
          <a:ext cx="4067858" cy="4067858"/>
        </a:xfrm>
        <a:custGeom>
          <a:avLst/>
          <a:gdLst/>
          <a:ahLst/>
          <a:cxnLst/>
          <a:rect l="0" t="0" r="0" b="0"/>
          <a:pathLst>
            <a:path>
              <a:moveTo>
                <a:pt x="142122" y="1286978"/>
              </a:moveTo>
              <a:arcTo wR="2033929" hR="2033929" stAng="12092750" swAng="942358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DDCE0-ACCA-4D56-8DFF-B5F9CA60596E}">
      <dsp:nvSpPr>
        <dsp:cNvPr id="0" name=""/>
        <dsp:cNvSpPr/>
      </dsp:nvSpPr>
      <dsp:spPr>
        <a:xfrm>
          <a:off x="297543" y="0"/>
          <a:ext cx="928915" cy="928915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Raw data</a:t>
          </a:r>
          <a:endParaRPr lang="en-US" sz="2300" kern="1200" dirty="0"/>
        </a:p>
      </dsp:txBody>
      <dsp:txXfrm>
        <a:off x="433579" y="136036"/>
        <a:ext cx="656843" cy="6568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4DFEF-AA94-4891-BD4C-82DEAE6CBD7A}">
      <dsp:nvSpPr>
        <dsp:cNvPr id="0" name=""/>
        <dsp:cNvSpPr/>
      </dsp:nvSpPr>
      <dsp:spPr>
        <a:xfrm>
          <a:off x="181426" y="0"/>
          <a:ext cx="1422412" cy="1077218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Cleaned data</a:t>
          </a:r>
        </a:p>
      </dsp:txBody>
      <dsp:txXfrm>
        <a:off x="389733" y="157755"/>
        <a:ext cx="1005798" cy="7617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3612B-96A6-4706-BC01-717CD562A48B}">
      <dsp:nvSpPr>
        <dsp:cNvPr id="0" name=""/>
        <dsp:cNvSpPr/>
      </dsp:nvSpPr>
      <dsp:spPr>
        <a:xfrm>
          <a:off x="-1" y="0"/>
          <a:ext cx="1598448" cy="1028841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Analysis</a:t>
          </a:r>
        </a:p>
      </dsp:txBody>
      <dsp:txXfrm>
        <a:off x="234086" y="150670"/>
        <a:ext cx="1130274" cy="7275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90B7E-1F74-441B-B29A-46955B5135C5}">
      <dsp:nvSpPr>
        <dsp:cNvPr id="0" name=""/>
        <dsp:cNvSpPr/>
      </dsp:nvSpPr>
      <dsp:spPr>
        <a:xfrm>
          <a:off x="1542960" y="415795"/>
          <a:ext cx="1565919" cy="101784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 &amp; Feature Engineering (Excel)</a:t>
          </a:r>
        </a:p>
      </dsp:txBody>
      <dsp:txXfrm>
        <a:off x="1592647" y="465482"/>
        <a:ext cx="1466545" cy="918473"/>
      </dsp:txXfrm>
    </dsp:sp>
    <dsp:sp modelId="{E072862B-9C66-454A-BC57-675A82AA5F44}">
      <dsp:nvSpPr>
        <dsp:cNvPr id="0" name=""/>
        <dsp:cNvSpPr/>
      </dsp:nvSpPr>
      <dsp:spPr>
        <a:xfrm>
          <a:off x="741362" y="829820"/>
          <a:ext cx="4067858" cy="4067858"/>
        </a:xfrm>
        <a:custGeom>
          <a:avLst/>
          <a:gdLst/>
          <a:ahLst/>
          <a:cxnLst/>
          <a:rect l="0" t="0" r="0" b="0"/>
          <a:pathLst>
            <a:path>
              <a:moveTo>
                <a:pt x="2385680" y="30647"/>
              </a:moveTo>
              <a:arcTo wR="2033929" hR="2033929" stAng="16797535" swAng="3169957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1FC1E-1F47-43E3-BA4C-44CD1031B5EB}">
      <dsp:nvSpPr>
        <dsp:cNvPr id="0" name=""/>
        <dsp:cNvSpPr/>
      </dsp:nvSpPr>
      <dsp:spPr>
        <a:xfrm>
          <a:off x="3549327" y="1950202"/>
          <a:ext cx="2582843" cy="101784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Sanitization: Removing duplicates and handling missing delivery dates.</a:t>
          </a:r>
        </a:p>
      </dsp:txBody>
      <dsp:txXfrm>
        <a:off x="3599014" y="1999889"/>
        <a:ext cx="2483469" cy="918473"/>
      </dsp:txXfrm>
    </dsp:sp>
    <dsp:sp modelId="{98A37EBB-77E0-4C1F-9FF1-F1620C601431}">
      <dsp:nvSpPr>
        <dsp:cNvPr id="0" name=""/>
        <dsp:cNvSpPr/>
      </dsp:nvSpPr>
      <dsp:spPr>
        <a:xfrm>
          <a:off x="872438" y="1053716"/>
          <a:ext cx="4067858" cy="4067858"/>
        </a:xfrm>
        <a:custGeom>
          <a:avLst/>
          <a:gdLst/>
          <a:ahLst/>
          <a:cxnLst/>
          <a:rect l="0" t="0" r="0" b="0"/>
          <a:pathLst>
            <a:path>
              <a:moveTo>
                <a:pt x="4064913" y="1924521"/>
              </a:moveTo>
              <a:arcTo wR="2033929" hR="2033929" stAng="21414991" swAng="1708741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BE924-D06D-4663-9C5E-7AAA760A7ACC}">
      <dsp:nvSpPr>
        <dsp:cNvPr id="0" name=""/>
        <dsp:cNvSpPr/>
      </dsp:nvSpPr>
      <dsp:spPr>
        <a:xfrm>
          <a:off x="2713732" y="3969132"/>
          <a:ext cx="2776297" cy="152799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Lead Time Calculation: Creating a new metric [Delivery Date - Order Date] to measure shipping efficiency.</a:t>
          </a:r>
        </a:p>
      </dsp:txBody>
      <dsp:txXfrm>
        <a:off x="2788322" y="4043722"/>
        <a:ext cx="2627117" cy="1378813"/>
      </dsp:txXfrm>
    </dsp:sp>
    <dsp:sp modelId="{B46B31B8-3EA3-455B-938F-2B93EB0FF5D2}">
      <dsp:nvSpPr>
        <dsp:cNvPr id="0" name=""/>
        <dsp:cNvSpPr/>
      </dsp:nvSpPr>
      <dsp:spPr>
        <a:xfrm>
          <a:off x="-1039992" y="1992607"/>
          <a:ext cx="4067858" cy="4067858"/>
        </a:xfrm>
        <a:custGeom>
          <a:avLst/>
          <a:gdLst/>
          <a:ahLst/>
          <a:cxnLst/>
          <a:rect l="0" t="0" r="0" b="0"/>
          <a:pathLst>
            <a:path>
              <a:moveTo>
                <a:pt x="3751895" y="3122716"/>
              </a:moveTo>
              <a:arcTo wR="2033929" hR="2033929" stAng="1941906" swAng="567598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D6AB1-24D7-40B4-B44E-35596A049F31}">
      <dsp:nvSpPr>
        <dsp:cNvPr id="0" name=""/>
        <dsp:cNvSpPr/>
      </dsp:nvSpPr>
      <dsp:spPr>
        <a:xfrm>
          <a:off x="0" y="4071773"/>
          <a:ext cx="2507304" cy="132269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Validation: Ensuring all fields (Cost, Quantity, Status) are formatted correctly for database migration.</a:t>
          </a:r>
        </a:p>
      </dsp:txBody>
      <dsp:txXfrm>
        <a:off x="64569" y="4136342"/>
        <a:ext cx="2378166" cy="1193555"/>
      </dsp:txXfrm>
    </dsp:sp>
    <dsp:sp modelId="{F6DBF355-0284-4C0D-8B19-470069224B09}">
      <dsp:nvSpPr>
        <dsp:cNvPr id="0" name=""/>
        <dsp:cNvSpPr/>
      </dsp:nvSpPr>
      <dsp:spPr>
        <a:xfrm>
          <a:off x="716154" y="1487592"/>
          <a:ext cx="4067858" cy="4067858"/>
        </a:xfrm>
        <a:custGeom>
          <a:avLst/>
          <a:gdLst/>
          <a:ahLst/>
          <a:cxnLst/>
          <a:rect l="0" t="0" r="0" b="0"/>
          <a:pathLst>
            <a:path>
              <a:moveTo>
                <a:pt x="72501" y="2572139"/>
              </a:moveTo>
              <a:arcTo wR="2033929" hR="2033929" stAng="9879352" swAng="2104863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0041F6-FF3A-4C68-86D6-4EFDA7390264}">
      <dsp:nvSpPr>
        <dsp:cNvPr id="0" name=""/>
        <dsp:cNvSpPr/>
      </dsp:nvSpPr>
      <dsp:spPr>
        <a:xfrm>
          <a:off x="-696571" y="1805061"/>
          <a:ext cx="3337116" cy="101784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Standardization: Unifying Supplier and Product names to prevent errors during the "Normalization" phase.</a:t>
          </a:r>
        </a:p>
      </dsp:txBody>
      <dsp:txXfrm>
        <a:off x="-646884" y="1854748"/>
        <a:ext cx="3237742" cy="918473"/>
      </dsp:txXfrm>
    </dsp:sp>
    <dsp:sp modelId="{0662D9C1-5596-4A74-BECE-6BB91D4F46F4}">
      <dsp:nvSpPr>
        <dsp:cNvPr id="0" name=""/>
        <dsp:cNvSpPr/>
      </dsp:nvSpPr>
      <dsp:spPr>
        <a:xfrm>
          <a:off x="1124565" y="512806"/>
          <a:ext cx="4067858" cy="4067858"/>
        </a:xfrm>
        <a:custGeom>
          <a:avLst/>
          <a:gdLst/>
          <a:ahLst/>
          <a:cxnLst/>
          <a:rect l="0" t="0" r="0" b="0"/>
          <a:pathLst>
            <a:path>
              <a:moveTo>
                <a:pt x="142122" y="1286978"/>
              </a:moveTo>
              <a:arcTo wR="2033929" hR="2033929" stAng="12092750" swAng="942358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8E3D-6380-D04C-2FC3-A76993B2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BA052-3BE9-F3A7-8B5E-EFD4F6EF0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0E80D-952B-73FB-738F-D692CF21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D219A-26CA-8F08-0AAC-C2979842F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75EA4-1ED6-0540-D477-A6B4FD28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22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0903-5823-159D-9691-BB5D0ABC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CC6D0-DD9C-4867-D61C-C32A61858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93BF-AB62-BC94-DB2B-1661C7A9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6D39E-5A53-EAE3-E4BA-7B0387A4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65CBF-0FF3-142A-8896-C04360D5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46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52F47F-6AC5-8735-BB9A-C3FEFEED0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7EFA8-A286-3E5B-281E-D4617A5FD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F5504-1151-4445-FD5D-EA1CEFA9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2363A-C792-DF51-A9C0-0E1B5D7F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DB154-AE7D-84F4-B64B-8FCE82AB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6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2FFDE-0041-4C41-C2F1-F9680E0C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7F88-09EA-D177-95BB-19E187602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1E0B4-6023-D700-C07F-B79769197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4201E-1D48-DA7A-942B-E8C1AAC0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DFE44-8789-3FFF-847A-87F06134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3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CBD7-0E46-B4DF-ACE2-0B938A85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EBF78-EBB2-3E16-7DAE-E75B520F1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6FA04-E199-B416-7590-B4413B09D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2A02C-FC31-3870-DC2E-7FB4BD67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FD51-5E8E-D46F-48DC-55E14D17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7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AD13-CD3E-E066-814F-93FE1511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28A9D-6FC7-2BE2-6056-F0F0450E5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BC434-CB05-D09C-3F9A-44624F066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7E92B-789C-A3C8-A66A-DF2BF74F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4820F-26CA-F47F-C555-9A675627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056A-AD42-500D-E554-A8C4AF2C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8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FF8B-4379-A16C-4DB6-B19A0016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7D0A-CE65-3725-337C-8F6B549A6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6BB98-A847-0616-C7CC-1E019788A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D5EC4-699F-B547-10A3-AD35AD1F1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E9464-0224-4A69-6CF0-B64D41238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99974-49CB-C3D2-695F-155FD4FA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723AF-1593-8E05-D975-50BF8C9E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57A7EC-F1A6-0014-146D-80239292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3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0F66-A56F-909D-C290-CB2A1F82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50B1C-19BD-82E2-4654-A545A079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A9703-4891-E552-37B0-007A4601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8979C-E795-290C-78D6-BFBF7446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26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83DB11-F702-E619-079B-1FA41863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F2049-9E19-DB09-36D2-154365707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D2DA8-274D-9064-AD29-EE6A46DD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0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3946-B1F4-8E65-FAB8-399222BF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ECC78-37B3-6117-C819-21C79076D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371F9-5724-BC11-82F6-8BA3B2929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1B76D-1F2A-DD90-99C9-2D978B32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E074C-1C14-CAC9-F969-40827F7D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0ED20-B49D-8D04-A03A-8EA767E9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6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2992-60D4-348C-0EFF-D7E7F65B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32CD90-13F5-9A4A-47CF-F2372FF1F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F4208-0AF3-1E00-E438-554C5F50E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8FB55-ED4C-C917-F05F-D4FE5F83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2805F-8368-9E64-22D4-F6C14D66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8CEAF-4040-7B7D-F1C2-7559C2AE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0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0F14D-082C-4CEF-2757-59DB8FE3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C02ED-1CC7-4BF8-768A-51A812037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AA6F-DE68-2D06-7A26-4333F8AF3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7B521-4C00-47B6-99F7-58ED6CEA51E4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89586-C8E1-26C8-675C-9478E155E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17C0C-7ABC-F6CA-7963-21628CEC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E0080F-7E0A-4235-BBE5-2D352146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56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diagramQuickStyle" Target="../diagrams/quickStyle17.xml"/><Relationship Id="rId3" Type="http://schemas.openxmlformats.org/officeDocument/2006/relationships/image" Target="../media/image17.png"/><Relationship Id="rId21" Type="http://schemas.openxmlformats.org/officeDocument/2006/relationships/diagramQuickStyle" Target="../diagrams/quickStyle16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diagramLayout" Target="../diagrams/layout17.xml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diagramLayout" Target="../diagrams/layout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diagramData" Target="../diagrams/data17.xml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microsoft.com/office/2007/relationships/diagramDrawing" Target="../diagrams/drawing16.xml"/><Relationship Id="rId28" Type="http://schemas.microsoft.com/office/2007/relationships/diagramDrawing" Target="../diagrams/drawing17.xml"/><Relationship Id="rId10" Type="http://schemas.openxmlformats.org/officeDocument/2006/relationships/image" Target="../media/image24.svg"/><Relationship Id="rId19" Type="http://schemas.openxmlformats.org/officeDocument/2006/relationships/diagramData" Target="../diagrams/data16.xml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diagramColors" Target="../diagrams/colors16.xml"/><Relationship Id="rId27" Type="http://schemas.openxmlformats.org/officeDocument/2006/relationships/diagramColors" Target="../diagrams/colors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13" Type="http://schemas.openxmlformats.org/officeDocument/2006/relationships/diagramColors" Target="../diagrams/colors19.xml"/><Relationship Id="rId18" Type="http://schemas.openxmlformats.org/officeDocument/2006/relationships/diagramColors" Target="../diagrams/colors20.xml"/><Relationship Id="rId3" Type="http://schemas.openxmlformats.org/officeDocument/2006/relationships/image" Target="../media/image35.jpg"/><Relationship Id="rId7" Type="http://schemas.openxmlformats.org/officeDocument/2006/relationships/diagramQuickStyle" Target="../diagrams/quickStyle18.xml"/><Relationship Id="rId12" Type="http://schemas.openxmlformats.org/officeDocument/2006/relationships/diagramQuickStyle" Target="../diagrams/quickStyle19.xml"/><Relationship Id="rId17" Type="http://schemas.openxmlformats.org/officeDocument/2006/relationships/diagramQuickStyle" Target="../diagrams/quickStyle20.xml"/><Relationship Id="rId2" Type="http://schemas.openxmlformats.org/officeDocument/2006/relationships/image" Target="../media/image34.jpg"/><Relationship Id="rId16" Type="http://schemas.openxmlformats.org/officeDocument/2006/relationships/diagramLayout" Target="../diagrams/layout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11" Type="http://schemas.openxmlformats.org/officeDocument/2006/relationships/diagramLayout" Target="../diagrams/layout19.xml"/><Relationship Id="rId5" Type="http://schemas.openxmlformats.org/officeDocument/2006/relationships/diagramData" Target="../diagrams/data18.xml"/><Relationship Id="rId15" Type="http://schemas.openxmlformats.org/officeDocument/2006/relationships/diagramData" Target="../diagrams/data20.xml"/><Relationship Id="rId10" Type="http://schemas.openxmlformats.org/officeDocument/2006/relationships/diagramData" Target="../diagrams/data19.xml"/><Relationship Id="rId19" Type="http://schemas.microsoft.com/office/2007/relationships/diagramDrawing" Target="../diagrams/drawing20.xml"/><Relationship Id="rId4" Type="http://schemas.openxmlformats.org/officeDocument/2006/relationships/image" Target="../media/image36.jpg"/><Relationship Id="rId9" Type="http://schemas.microsoft.com/office/2007/relationships/diagramDrawing" Target="../diagrams/drawing18.xml"/><Relationship Id="rId14" Type="http://schemas.microsoft.com/office/2007/relationships/diagramDrawing" Target="../diagrams/drawing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13" Type="http://schemas.openxmlformats.org/officeDocument/2006/relationships/diagramColors" Target="../diagrams/colors22.xml"/><Relationship Id="rId18" Type="http://schemas.openxmlformats.org/officeDocument/2006/relationships/diagramColors" Target="../diagrams/colors23.xml"/><Relationship Id="rId3" Type="http://schemas.openxmlformats.org/officeDocument/2006/relationships/image" Target="../media/image35.jpg"/><Relationship Id="rId7" Type="http://schemas.openxmlformats.org/officeDocument/2006/relationships/diagramQuickStyle" Target="../diagrams/quickStyle21.xml"/><Relationship Id="rId12" Type="http://schemas.openxmlformats.org/officeDocument/2006/relationships/diagramQuickStyle" Target="../diagrams/quickStyle22.xml"/><Relationship Id="rId17" Type="http://schemas.openxmlformats.org/officeDocument/2006/relationships/diagramQuickStyle" Target="../diagrams/quickStyle23.xml"/><Relationship Id="rId2" Type="http://schemas.openxmlformats.org/officeDocument/2006/relationships/image" Target="../media/image34.jpg"/><Relationship Id="rId16" Type="http://schemas.openxmlformats.org/officeDocument/2006/relationships/diagramLayout" Target="../diagrams/layout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1.xml"/><Relationship Id="rId11" Type="http://schemas.openxmlformats.org/officeDocument/2006/relationships/diagramLayout" Target="../diagrams/layout22.xml"/><Relationship Id="rId5" Type="http://schemas.openxmlformats.org/officeDocument/2006/relationships/diagramData" Target="../diagrams/data21.xml"/><Relationship Id="rId15" Type="http://schemas.openxmlformats.org/officeDocument/2006/relationships/diagramData" Target="../diagrams/data23.xml"/><Relationship Id="rId10" Type="http://schemas.openxmlformats.org/officeDocument/2006/relationships/diagramData" Target="../diagrams/data22.xml"/><Relationship Id="rId19" Type="http://schemas.microsoft.com/office/2007/relationships/diagramDrawing" Target="../diagrams/drawing23.xml"/><Relationship Id="rId4" Type="http://schemas.openxmlformats.org/officeDocument/2006/relationships/image" Target="../media/image36.jpg"/><Relationship Id="rId9" Type="http://schemas.microsoft.com/office/2007/relationships/diagramDrawing" Target="../diagrams/drawing21.xml"/><Relationship Id="rId14" Type="http://schemas.microsoft.com/office/2007/relationships/diagramDrawing" Target="../diagrams/drawing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5.jp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5" Type="http://schemas.openxmlformats.org/officeDocument/2006/relationships/diagramData" Target="../diagrams/data3.xml"/><Relationship Id="rId10" Type="http://schemas.openxmlformats.org/officeDocument/2006/relationships/diagramData" Target="../diagrams/data4.xml"/><Relationship Id="rId4" Type="http://schemas.openxmlformats.org/officeDocument/2006/relationships/image" Target="../media/image5.jpg"/><Relationship Id="rId9" Type="http://schemas.microsoft.com/office/2007/relationships/diagramDrawing" Target="../diagrams/drawing3.xml"/><Relationship Id="rId14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diagramLayout" Target="../diagrams/layout6.xml"/><Relationship Id="rId18" Type="http://schemas.openxmlformats.org/officeDocument/2006/relationships/diagramData" Target="../diagrams/data7.xml"/><Relationship Id="rId26" Type="http://schemas.openxmlformats.org/officeDocument/2006/relationships/diagramColors" Target="../diagrams/colors8.xml"/><Relationship Id="rId3" Type="http://schemas.openxmlformats.org/officeDocument/2006/relationships/image" Target="../media/image7.png"/><Relationship Id="rId21" Type="http://schemas.openxmlformats.org/officeDocument/2006/relationships/diagramColors" Target="../diagrams/colors7.xml"/><Relationship Id="rId7" Type="http://schemas.openxmlformats.org/officeDocument/2006/relationships/diagramColors" Target="../diagrams/colors5.xml"/><Relationship Id="rId12" Type="http://schemas.openxmlformats.org/officeDocument/2006/relationships/diagramData" Target="../diagrams/data6.xml"/><Relationship Id="rId17" Type="http://schemas.openxmlformats.org/officeDocument/2006/relationships/image" Target="../media/image11.png"/><Relationship Id="rId25" Type="http://schemas.openxmlformats.org/officeDocument/2006/relationships/diagramQuickStyle" Target="../diagrams/quickStyle8.xml"/><Relationship Id="rId2" Type="http://schemas.openxmlformats.org/officeDocument/2006/relationships/image" Target="../media/image6.jpg"/><Relationship Id="rId16" Type="http://schemas.microsoft.com/office/2007/relationships/diagramDrawing" Target="../diagrams/drawing6.xml"/><Relationship Id="rId20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10.png"/><Relationship Id="rId24" Type="http://schemas.openxmlformats.org/officeDocument/2006/relationships/diagramLayout" Target="../diagrams/layout8.xml"/><Relationship Id="rId5" Type="http://schemas.openxmlformats.org/officeDocument/2006/relationships/diagramLayout" Target="../diagrams/layout5.xml"/><Relationship Id="rId15" Type="http://schemas.openxmlformats.org/officeDocument/2006/relationships/diagramColors" Target="../diagrams/colors6.xml"/><Relationship Id="rId23" Type="http://schemas.openxmlformats.org/officeDocument/2006/relationships/diagramData" Target="../diagrams/data8.xml"/><Relationship Id="rId10" Type="http://schemas.openxmlformats.org/officeDocument/2006/relationships/image" Target="../media/image9.png"/><Relationship Id="rId19" Type="http://schemas.openxmlformats.org/officeDocument/2006/relationships/diagramLayout" Target="../diagrams/layout7.xml"/><Relationship Id="rId4" Type="http://schemas.openxmlformats.org/officeDocument/2006/relationships/diagramData" Target="../diagrams/data5.xml"/><Relationship Id="rId9" Type="http://schemas.openxmlformats.org/officeDocument/2006/relationships/image" Target="../media/image8.png"/><Relationship Id="rId14" Type="http://schemas.openxmlformats.org/officeDocument/2006/relationships/diagramQuickStyle" Target="../diagrams/quickStyle6.xml"/><Relationship Id="rId22" Type="http://schemas.microsoft.com/office/2007/relationships/diagramDrawing" Target="../diagrams/drawing7.xml"/><Relationship Id="rId27" Type="http://schemas.microsoft.com/office/2007/relationships/diagramDrawing" Target="../diagrams/drawing8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openxmlformats.org/officeDocument/2006/relationships/diagramLayout" Target="../diagrams/layout10.xml"/><Relationship Id="rId18" Type="http://schemas.openxmlformats.org/officeDocument/2006/relationships/diagramData" Target="../diagrams/data11.xml"/><Relationship Id="rId26" Type="http://schemas.openxmlformats.org/officeDocument/2006/relationships/diagramColors" Target="../diagrams/colors12.xml"/><Relationship Id="rId3" Type="http://schemas.openxmlformats.org/officeDocument/2006/relationships/image" Target="../media/image7.png"/><Relationship Id="rId21" Type="http://schemas.openxmlformats.org/officeDocument/2006/relationships/diagramColors" Target="../diagrams/colors11.xml"/><Relationship Id="rId7" Type="http://schemas.openxmlformats.org/officeDocument/2006/relationships/diagramColors" Target="../diagrams/colors9.xml"/><Relationship Id="rId12" Type="http://schemas.openxmlformats.org/officeDocument/2006/relationships/diagramData" Target="../diagrams/data10.xml"/><Relationship Id="rId17" Type="http://schemas.openxmlformats.org/officeDocument/2006/relationships/image" Target="../media/image11.png"/><Relationship Id="rId25" Type="http://schemas.openxmlformats.org/officeDocument/2006/relationships/diagramQuickStyle" Target="../diagrams/quickStyle12.xml"/><Relationship Id="rId2" Type="http://schemas.openxmlformats.org/officeDocument/2006/relationships/image" Target="../media/image6.jpg"/><Relationship Id="rId16" Type="http://schemas.microsoft.com/office/2007/relationships/diagramDrawing" Target="../diagrams/drawing10.xml"/><Relationship Id="rId20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10.png"/><Relationship Id="rId24" Type="http://schemas.openxmlformats.org/officeDocument/2006/relationships/diagramLayout" Target="../diagrams/layout12.xml"/><Relationship Id="rId5" Type="http://schemas.openxmlformats.org/officeDocument/2006/relationships/diagramLayout" Target="../diagrams/layout9.xml"/><Relationship Id="rId15" Type="http://schemas.openxmlformats.org/officeDocument/2006/relationships/diagramColors" Target="../diagrams/colors10.xml"/><Relationship Id="rId23" Type="http://schemas.openxmlformats.org/officeDocument/2006/relationships/diagramData" Target="../diagrams/data12.xml"/><Relationship Id="rId10" Type="http://schemas.openxmlformats.org/officeDocument/2006/relationships/image" Target="../media/image9.png"/><Relationship Id="rId19" Type="http://schemas.openxmlformats.org/officeDocument/2006/relationships/diagramLayout" Target="../diagrams/layout11.xml"/><Relationship Id="rId4" Type="http://schemas.openxmlformats.org/officeDocument/2006/relationships/diagramData" Target="../diagrams/data9.xml"/><Relationship Id="rId9" Type="http://schemas.openxmlformats.org/officeDocument/2006/relationships/image" Target="../media/image8.png"/><Relationship Id="rId14" Type="http://schemas.openxmlformats.org/officeDocument/2006/relationships/diagramQuickStyle" Target="../diagrams/quickStyle10.xml"/><Relationship Id="rId22" Type="http://schemas.microsoft.com/office/2007/relationships/diagramDrawing" Target="../diagrams/drawing11.xml"/><Relationship Id="rId27" Type="http://schemas.microsoft.com/office/2007/relationships/diagramDrawing" Target="../diagrams/drawing1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diagramColors" Target="../diagrams/colors14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3.xml"/><Relationship Id="rId12" Type="http://schemas.openxmlformats.org/officeDocument/2006/relationships/diagramQuickStyle" Target="../diagrams/quickStyle1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11" Type="http://schemas.openxmlformats.org/officeDocument/2006/relationships/diagramLayout" Target="../diagrams/layout14.xml"/><Relationship Id="rId5" Type="http://schemas.openxmlformats.org/officeDocument/2006/relationships/diagramLayout" Target="../diagrams/layout13.xml"/><Relationship Id="rId10" Type="http://schemas.openxmlformats.org/officeDocument/2006/relationships/diagramData" Target="../diagrams/data14.xml"/><Relationship Id="rId4" Type="http://schemas.openxmlformats.org/officeDocument/2006/relationships/diagramData" Target="../diagrams/data13.xml"/><Relationship Id="rId9" Type="http://schemas.openxmlformats.org/officeDocument/2006/relationships/image" Target="../media/image12.png"/><Relationship Id="rId14" Type="http://schemas.microsoft.com/office/2007/relationships/diagramDrawing" Target="../diagrams/drawing1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tablet">
            <a:extLst>
              <a:ext uri="{FF2B5EF4-FFF2-40B4-BE49-F238E27FC236}">
                <a16:creationId xmlns:a16="http://schemas.microsoft.com/office/drawing/2014/main" id="{DC21C0DF-72C8-AC98-6379-E7D4626938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87"/>
            <a:ext cx="12192000" cy="6858000"/>
          </a:xfrm>
          <a:prstGeom prst="rect">
            <a:avLst/>
          </a:prstGeo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0276FA0A-56FD-5E1D-F082-E6379BDAFC52}"/>
              </a:ext>
            </a:extLst>
          </p:cNvPr>
          <p:cNvSpPr/>
          <p:nvPr/>
        </p:nvSpPr>
        <p:spPr>
          <a:xfrm>
            <a:off x="-7936523" y="647492"/>
            <a:ext cx="7936523" cy="400110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: Beveled 10">
            <a:extLst>
              <a:ext uri="{FF2B5EF4-FFF2-40B4-BE49-F238E27FC236}">
                <a16:creationId xmlns:a16="http://schemas.microsoft.com/office/drawing/2014/main" id="{D1BFF2C1-8412-86E7-7197-4BFB73BE0784}"/>
              </a:ext>
            </a:extLst>
          </p:cNvPr>
          <p:cNvSpPr/>
          <p:nvPr/>
        </p:nvSpPr>
        <p:spPr>
          <a:xfrm>
            <a:off x="1524000" y="0"/>
            <a:ext cx="9144000" cy="647494"/>
          </a:xfrm>
          <a:prstGeom prst="bevel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AB0F7-9175-0FFE-A16C-23791B8C6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586"/>
            <a:ext cx="9144000" cy="664079"/>
          </a:xfr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tx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Logistics Integrated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5BC1B-5DDD-ED24-77EB-59C571F7D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540262" y="647491"/>
            <a:ext cx="9144000" cy="1655762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 Cleaning, Database Design &amp; Operational Insights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ACCB71-C985-C973-96FF-A6D379C0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" r="1361"/>
          <a:stretch/>
        </p:blipFill>
        <p:spPr>
          <a:xfrm>
            <a:off x="206022" y="4044970"/>
            <a:ext cx="2887134" cy="25967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AC4051-805B-E51D-6CA5-BFF9F7658155}"/>
              </a:ext>
            </a:extLst>
          </p:cNvPr>
          <p:cNvSpPr/>
          <p:nvPr/>
        </p:nvSpPr>
        <p:spPr>
          <a:xfrm>
            <a:off x="8443965" y="6241648"/>
            <a:ext cx="3542013" cy="40011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Preparation : Hassan Ali Hassan</a:t>
            </a:r>
          </a:p>
        </p:txBody>
      </p:sp>
    </p:spTree>
    <p:extLst>
      <p:ext uri="{BB962C8B-B14F-4D97-AF65-F5344CB8AC3E}">
        <p14:creationId xmlns:p14="http://schemas.microsoft.com/office/powerpoint/2010/main" val="418066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24571ED0-74E4-6657-FE59-52DE8A965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5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7" name="Graphic 6" descr="Bullseye with solid fill">
            <a:extLst>
              <a:ext uri="{FF2B5EF4-FFF2-40B4-BE49-F238E27FC236}">
                <a16:creationId xmlns:a16="http://schemas.microsoft.com/office/drawing/2014/main" id="{0F9A443D-2A1B-020A-F1E5-E9ACC90AA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81374"/>
            <a:ext cx="914400" cy="914400"/>
          </a:xfrm>
          <a:prstGeom prst="rect">
            <a:avLst/>
          </a:prstGeom>
        </p:spPr>
      </p:pic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BD38F764-225E-4C5D-EE90-CDB26FBFF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91257" y="0"/>
            <a:ext cx="914400" cy="914400"/>
          </a:xfrm>
          <a:prstGeom prst="rect">
            <a:avLst/>
          </a:prstGeom>
        </p:spPr>
      </p:pic>
      <p:pic>
        <p:nvPicPr>
          <p:cNvPr id="11" name="Graphic 10" descr="Presentation with bar chart with solid fill">
            <a:extLst>
              <a:ext uri="{FF2B5EF4-FFF2-40B4-BE49-F238E27FC236}">
                <a16:creationId xmlns:a16="http://schemas.microsoft.com/office/drawing/2014/main" id="{48D27C8E-BC88-4297-8E67-0C7B10BD3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3657" y="6024974"/>
            <a:ext cx="914400" cy="914400"/>
          </a:xfrm>
          <a:prstGeom prst="rect">
            <a:avLst/>
          </a:prstGeom>
        </p:spPr>
      </p:pic>
      <p:pic>
        <p:nvPicPr>
          <p:cNvPr id="13" name="Graphic 12" descr="Presentation with bar chart with solid fill">
            <a:extLst>
              <a:ext uri="{FF2B5EF4-FFF2-40B4-BE49-F238E27FC236}">
                <a16:creationId xmlns:a16="http://schemas.microsoft.com/office/drawing/2014/main" id="{419C5AF6-D5A7-5FEC-5DAA-2207706012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799" y="5032886"/>
            <a:ext cx="914400" cy="914400"/>
          </a:xfrm>
          <a:prstGeom prst="rect">
            <a:avLst/>
          </a:prstGeom>
        </p:spPr>
      </p:pic>
      <p:pic>
        <p:nvPicPr>
          <p:cNvPr id="15" name="Graphic 14" descr="Presentation with pie chart with solid fill">
            <a:extLst>
              <a:ext uri="{FF2B5EF4-FFF2-40B4-BE49-F238E27FC236}">
                <a16:creationId xmlns:a16="http://schemas.microsoft.com/office/drawing/2014/main" id="{89F3A7BF-E97F-3ED7-B4D5-7ABB1685B1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77599" y="5947286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6778AC-A427-46EE-2024-8D5160BD6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1588" y="5780851"/>
            <a:ext cx="1188823" cy="21542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941D8D-E3B0-6DC2-1B46-F0F847B338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836613" y="61646"/>
            <a:ext cx="3562190" cy="20702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5B1613-D3D3-5F25-6405-B1F34F277C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8180" y="-2790778"/>
            <a:ext cx="3350037" cy="20738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EC3CA1-A98F-B4A0-97B7-852A18A70D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66423" y="-122548"/>
            <a:ext cx="3036182" cy="20738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7130B-1CBB-7533-C48F-8CC7FC5866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913222" y="2285299"/>
            <a:ext cx="5638799" cy="32682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05B870-A281-96F2-EBDE-C7B8CDCBA6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66426" y="2078177"/>
            <a:ext cx="5364381" cy="3475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94EF8FF8-6E0E-7F85-55C2-E762E2170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2227205"/>
              </p:ext>
            </p:extLst>
          </p:nvPr>
        </p:nvGraphicFramePr>
        <p:xfrm>
          <a:off x="-2055518" y="7011443"/>
          <a:ext cx="2679700" cy="1543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CF7C90AC-4B96-0663-DFC8-91DB3E6CF4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863179"/>
              </p:ext>
            </p:extLst>
          </p:nvPr>
        </p:nvGraphicFramePr>
        <p:xfrm>
          <a:off x="11734799" y="6857999"/>
          <a:ext cx="2679699" cy="1543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</p:spTree>
    <p:extLst>
      <p:ext uri="{BB962C8B-B14F-4D97-AF65-F5344CB8AC3E}">
        <p14:creationId xmlns:p14="http://schemas.microsoft.com/office/powerpoint/2010/main" val="362738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CB83EBE-0FDB-4BB8-0F88-FD12FBD0F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55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7" name="Graphic 6" descr="Bullseye with solid fill">
            <a:extLst>
              <a:ext uri="{FF2B5EF4-FFF2-40B4-BE49-F238E27FC236}">
                <a16:creationId xmlns:a16="http://schemas.microsoft.com/office/drawing/2014/main" id="{0F9A443D-2A1B-020A-F1E5-E9ACC90AA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81374"/>
            <a:ext cx="914400" cy="914400"/>
          </a:xfrm>
          <a:prstGeom prst="rect">
            <a:avLst/>
          </a:prstGeom>
        </p:spPr>
      </p:pic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BD38F764-225E-4C5D-EE90-CDB26FBFF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91257" y="0"/>
            <a:ext cx="914400" cy="914400"/>
          </a:xfrm>
          <a:prstGeom prst="rect">
            <a:avLst/>
          </a:prstGeom>
        </p:spPr>
      </p:pic>
      <p:pic>
        <p:nvPicPr>
          <p:cNvPr id="11" name="Graphic 10" descr="Presentation with bar chart with solid fill">
            <a:extLst>
              <a:ext uri="{FF2B5EF4-FFF2-40B4-BE49-F238E27FC236}">
                <a16:creationId xmlns:a16="http://schemas.microsoft.com/office/drawing/2014/main" id="{48D27C8E-BC88-4297-8E67-0C7B10BD3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3657" y="6024974"/>
            <a:ext cx="914400" cy="914400"/>
          </a:xfrm>
          <a:prstGeom prst="rect">
            <a:avLst/>
          </a:prstGeom>
        </p:spPr>
      </p:pic>
      <p:pic>
        <p:nvPicPr>
          <p:cNvPr id="13" name="Graphic 12" descr="Presentation with bar chart with solid fill">
            <a:extLst>
              <a:ext uri="{FF2B5EF4-FFF2-40B4-BE49-F238E27FC236}">
                <a16:creationId xmlns:a16="http://schemas.microsoft.com/office/drawing/2014/main" id="{419C5AF6-D5A7-5FEC-5DAA-2207706012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799" y="5032886"/>
            <a:ext cx="914400" cy="914400"/>
          </a:xfrm>
          <a:prstGeom prst="rect">
            <a:avLst/>
          </a:prstGeom>
        </p:spPr>
      </p:pic>
      <p:pic>
        <p:nvPicPr>
          <p:cNvPr id="15" name="Graphic 14" descr="Presentation with pie chart with solid fill">
            <a:extLst>
              <a:ext uri="{FF2B5EF4-FFF2-40B4-BE49-F238E27FC236}">
                <a16:creationId xmlns:a16="http://schemas.microsoft.com/office/drawing/2014/main" id="{89F3A7BF-E97F-3ED7-B4D5-7ABB1685B1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77599" y="5947286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6778AC-A427-46EE-2024-8D5160BD62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1588" y="5780851"/>
            <a:ext cx="1188823" cy="21542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941D8D-E3B0-6DC2-1B46-F0F847B338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3715" y="74347"/>
            <a:ext cx="3562190" cy="20702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5B1613-D3D3-5F25-6405-B1F34F277C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9562" y="74346"/>
            <a:ext cx="3350037" cy="20738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EC3CA1-A98F-B4A0-97B7-852A18A70D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95418" y="74347"/>
            <a:ext cx="3036182" cy="20738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7130B-1CBB-7533-C48F-8CC7FC5866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2431190"/>
            <a:ext cx="5638799" cy="32682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05B870-A281-96F2-EBDE-C7B8CDCBA6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27622" y="2431190"/>
            <a:ext cx="5364381" cy="3475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59845D-C474-1BAA-0187-4E7B0D4EF4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3715" y="5699477"/>
            <a:ext cx="9589839" cy="128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7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graph with lines and dots&#10;&#10;AI-generated content may be incorrect.">
            <a:extLst>
              <a:ext uri="{FF2B5EF4-FFF2-40B4-BE49-F238E27FC236}">
                <a16:creationId xmlns:a16="http://schemas.microsoft.com/office/drawing/2014/main" id="{19DDCAA5-8B86-A0D6-C318-1BE8D3722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00560" cy="6858000"/>
          </a:xfrm>
          <a:prstGeom prst="rect">
            <a:avLst/>
          </a:prstGeom>
        </p:spPr>
      </p:pic>
      <p:pic>
        <p:nvPicPr>
          <p:cNvPr id="7" name="Picture 6" descr="A person typing on a keyboard&#10;&#10;AI-generated content may be incorrect.">
            <a:extLst>
              <a:ext uri="{FF2B5EF4-FFF2-40B4-BE49-F238E27FC236}">
                <a16:creationId xmlns:a16="http://schemas.microsoft.com/office/drawing/2014/main" id="{9850614A-592E-9376-98AA-4E9449E2A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3" r="14848"/>
          <a:stretch/>
        </p:blipFill>
        <p:spPr>
          <a:xfrm>
            <a:off x="-4818744" y="7082972"/>
            <a:ext cx="481874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omputer screen with a green and white screen&#10;&#10;AI-generated content may be incorrect.">
            <a:extLst>
              <a:ext uri="{FF2B5EF4-FFF2-40B4-BE49-F238E27FC236}">
                <a16:creationId xmlns:a16="http://schemas.microsoft.com/office/drawing/2014/main" id="{BE759CBC-622C-194C-D635-BAA1E430D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7" r="35000"/>
          <a:stretch/>
        </p:blipFill>
        <p:spPr>
          <a:xfrm>
            <a:off x="11538857" y="6981371"/>
            <a:ext cx="590731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2E60846-66DC-6859-15DF-F830CC0A0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342582"/>
              </p:ext>
            </p:extLst>
          </p:nvPr>
        </p:nvGraphicFramePr>
        <p:xfrm>
          <a:off x="1661735" y="-856564"/>
          <a:ext cx="8977087" cy="11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520CDE1-F4B0-D995-3D2A-ADBECC34B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710078"/>
              </p:ext>
            </p:extLst>
          </p:nvPr>
        </p:nvGraphicFramePr>
        <p:xfrm>
          <a:off x="-12453255" y="-293017"/>
          <a:ext cx="12170228" cy="6563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C082DEA-D593-3363-E1F0-13C8CED97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3406121"/>
              </p:ext>
            </p:extLst>
          </p:nvPr>
        </p:nvGraphicFramePr>
        <p:xfrm>
          <a:off x="3142343" y="6549571"/>
          <a:ext cx="7141028" cy="3298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224732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graph with lines and dots&#10;&#10;AI-generated content may be incorrect.">
            <a:extLst>
              <a:ext uri="{FF2B5EF4-FFF2-40B4-BE49-F238E27FC236}">
                <a16:creationId xmlns:a16="http://schemas.microsoft.com/office/drawing/2014/main" id="{19DDCAA5-8B86-A0D6-C318-1BE8D3722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00560" cy="6858000"/>
          </a:xfrm>
          <a:prstGeom prst="rect">
            <a:avLst/>
          </a:prstGeom>
        </p:spPr>
      </p:pic>
      <p:pic>
        <p:nvPicPr>
          <p:cNvPr id="7" name="Picture 6" descr="A person typing on a keyboard&#10;&#10;AI-generated content may be incorrect.">
            <a:extLst>
              <a:ext uri="{FF2B5EF4-FFF2-40B4-BE49-F238E27FC236}">
                <a16:creationId xmlns:a16="http://schemas.microsoft.com/office/drawing/2014/main" id="{9850614A-592E-9376-98AA-4E9449E2A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3" r="14848"/>
          <a:stretch/>
        </p:blipFill>
        <p:spPr>
          <a:xfrm>
            <a:off x="0" y="0"/>
            <a:ext cx="481874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omputer screen with a green and white screen&#10;&#10;AI-generated content may be incorrect.">
            <a:extLst>
              <a:ext uri="{FF2B5EF4-FFF2-40B4-BE49-F238E27FC236}">
                <a16:creationId xmlns:a16="http://schemas.microsoft.com/office/drawing/2014/main" id="{BE759CBC-622C-194C-D635-BAA1E430D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7" r="35000"/>
          <a:stretch/>
        </p:blipFill>
        <p:spPr>
          <a:xfrm>
            <a:off x="6487886" y="0"/>
            <a:ext cx="590731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2E60846-66DC-6859-15DF-F830CC0A0F26}"/>
              </a:ext>
            </a:extLst>
          </p:cNvPr>
          <p:cNvGraphicFramePr/>
          <p:nvPr/>
        </p:nvGraphicFramePr>
        <p:xfrm>
          <a:off x="1661735" y="0"/>
          <a:ext cx="8977087" cy="11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520CDE1-F4B0-D995-3D2A-ADBECC34B46F}"/>
              </a:ext>
            </a:extLst>
          </p:cNvPr>
          <p:cNvGraphicFramePr/>
          <p:nvPr/>
        </p:nvGraphicFramePr>
        <p:xfrm>
          <a:off x="-94642" y="-713931"/>
          <a:ext cx="12170228" cy="6563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C082DEA-D593-3363-E1F0-13C8CED97658}"/>
              </a:ext>
            </a:extLst>
          </p:cNvPr>
          <p:cNvGraphicFramePr/>
          <p:nvPr/>
        </p:nvGraphicFramePr>
        <p:xfrm>
          <a:off x="3287486" y="3864428"/>
          <a:ext cx="7141028" cy="3298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28515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tablet">
            <a:extLst>
              <a:ext uri="{FF2B5EF4-FFF2-40B4-BE49-F238E27FC236}">
                <a16:creationId xmlns:a16="http://schemas.microsoft.com/office/drawing/2014/main" id="{DC21C0DF-72C8-AC98-6379-E7D4626938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0276FA0A-56FD-5E1D-F082-E6379BDAFC52}"/>
              </a:ext>
            </a:extLst>
          </p:cNvPr>
          <p:cNvSpPr/>
          <p:nvPr/>
        </p:nvSpPr>
        <p:spPr>
          <a:xfrm>
            <a:off x="2145323" y="647494"/>
            <a:ext cx="7936523" cy="400110"/>
          </a:xfrm>
          <a:prstGeom prst="homePlat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: Beveled 10">
            <a:extLst>
              <a:ext uri="{FF2B5EF4-FFF2-40B4-BE49-F238E27FC236}">
                <a16:creationId xmlns:a16="http://schemas.microsoft.com/office/drawing/2014/main" id="{D1BFF2C1-8412-86E7-7197-4BFB73BE0784}"/>
              </a:ext>
            </a:extLst>
          </p:cNvPr>
          <p:cNvSpPr/>
          <p:nvPr/>
        </p:nvSpPr>
        <p:spPr>
          <a:xfrm>
            <a:off x="1524000" y="0"/>
            <a:ext cx="9144000" cy="647494"/>
          </a:xfrm>
          <a:prstGeom prst="bevel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AB0F7-9175-0FFE-A16C-23791B8C6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6586"/>
            <a:ext cx="9144000" cy="664079"/>
          </a:xfr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tx2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Logistics Integrated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5BC1B-5DDD-ED24-77EB-59C571F7D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47494"/>
            <a:ext cx="9144000" cy="1655762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 Cleaning, Database Design &amp; Operational Insights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ACCB71-C985-C973-96FF-A6D379C0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" r="1361"/>
          <a:stretch/>
        </p:blipFill>
        <p:spPr>
          <a:xfrm>
            <a:off x="206022" y="1638083"/>
            <a:ext cx="2887134" cy="25967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AC4051-805B-E51D-6CA5-BFF9F7658155}"/>
              </a:ext>
            </a:extLst>
          </p:cNvPr>
          <p:cNvSpPr/>
          <p:nvPr/>
        </p:nvSpPr>
        <p:spPr>
          <a:xfrm>
            <a:off x="206022" y="1075265"/>
            <a:ext cx="3542013" cy="40011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Preparation : Hassan Ali Hassan</a:t>
            </a:r>
          </a:p>
        </p:txBody>
      </p:sp>
    </p:spTree>
    <p:extLst>
      <p:ext uri="{BB962C8B-B14F-4D97-AF65-F5344CB8AC3E}">
        <p14:creationId xmlns:p14="http://schemas.microsoft.com/office/powerpoint/2010/main" val="156109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096EC1-2C7F-29F0-C18A-2650D0AD5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A7ADD7B-B33E-A748-683B-4B50B922E362}"/>
              </a:ext>
            </a:extLst>
          </p:cNvPr>
          <p:cNvGrpSpPr/>
          <p:nvPr/>
        </p:nvGrpSpPr>
        <p:grpSpPr>
          <a:xfrm>
            <a:off x="-12255920" y="-949079"/>
            <a:ext cx="9144000" cy="1655762"/>
            <a:chOff x="-6667919" y="647493"/>
            <a:chExt cx="9144000" cy="1655762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7177AE96-E92A-A975-9E28-B0C4DC4BB5EF}"/>
                </a:ext>
              </a:extLst>
            </p:cNvPr>
            <p:cNvSpPr/>
            <p:nvPr/>
          </p:nvSpPr>
          <p:spPr>
            <a:xfrm>
              <a:off x="-6667919" y="647493"/>
              <a:ext cx="9144000" cy="400110"/>
            </a:xfrm>
            <a:prstGeom prst="homePlat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7390E1FD-9CCA-73C0-AB82-73BC03FFF6D0}"/>
                </a:ext>
              </a:extLst>
            </p:cNvPr>
            <p:cNvSpPr txBox="1">
              <a:spLocks/>
            </p:cNvSpPr>
            <p:nvPr/>
          </p:nvSpPr>
          <p:spPr>
            <a:xfrm>
              <a:off x="-6667919" y="647493"/>
              <a:ext cx="9144000" cy="16557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Cleaning, Database Design &amp; Operational Insights</a:t>
              </a:r>
            </a:p>
          </p:txBody>
        </p:sp>
      </p:grpSp>
      <p:pic>
        <p:nvPicPr>
          <p:cNvPr id="13" name="Picture 12" descr="A red cylinder with a white letter">
            <a:extLst>
              <a:ext uri="{FF2B5EF4-FFF2-40B4-BE49-F238E27FC236}">
                <a16:creationId xmlns:a16="http://schemas.microsoft.com/office/drawing/2014/main" id="{850059FD-F2FD-6C17-8B85-0BDB24BDC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743" y="-987057"/>
            <a:ext cx="1150257" cy="987057"/>
          </a:xfrm>
          <a:prstGeom prst="rect">
            <a:avLst/>
          </a:prstGeom>
        </p:spPr>
      </p:pic>
      <p:pic>
        <p:nvPicPr>
          <p:cNvPr id="15" name="Picture 14" descr="A green square with a white x">
            <a:extLst>
              <a:ext uri="{FF2B5EF4-FFF2-40B4-BE49-F238E27FC236}">
                <a16:creationId xmlns:a16="http://schemas.microsoft.com/office/drawing/2014/main" id="{20B8A2F6-B583-BEC7-0FB3-E605C0641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9285" y="5789090"/>
            <a:ext cx="1029285" cy="9957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4B667F7-3F75-8693-6D7A-2961B17EB2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8433483"/>
              </p:ext>
            </p:extLst>
          </p:nvPr>
        </p:nvGraphicFramePr>
        <p:xfrm>
          <a:off x="-6139542" y="2200478"/>
          <a:ext cx="6241142" cy="2052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2B523282-839A-3616-080C-2D44407648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587821"/>
              </p:ext>
            </p:extLst>
          </p:nvPr>
        </p:nvGraphicFramePr>
        <p:xfrm>
          <a:off x="-5123542" y="1553039"/>
          <a:ext cx="4499428" cy="4978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3486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096EC1-2C7F-29F0-C18A-2650D0AD5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AD99B3F-3881-A539-3FD1-C229EBAA9F74}"/>
              </a:ext>
            </a:extLst>
          </p:cNvPr>
          <p:cNvGrpSpPr/>
          <p:nvPr/>
        </p:nvGrpSpPr>
        <p:grpSpPr>
          <a:xfrm>
            <a:off x="0" y="0"/>
            <a:ext cx="9144000" cy="1655762"/>
            <a:chOff x="-6667919" y="647493"/>
            <a:chExt cx="9144000" cy="1655762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73312517-3215-4FC6-B9B3-A9DAE5FFA5C8}"/>
                </a:ext>
              </a:extLst>
            </p:cNvPr>
            <p:cNvSpPr/>
            <p:nvPr/>
          </p:nvSpPr>
          <p:spPr>
            <a:xfrm>
              <a:off x="-6667919" y="647493"/>
              <a:ext cx="9144000" cy="400110"/>
            </a:xfrm>
            <a:prstGeom prst="homePlat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A39974A3-5CD7-E0A2-69A2-75FDFF87F4D0}"/>
                </a:ext>
              </a:extLst>
            </p:cNvPr>
            <p:cNvSpPr txBox="1">
              <a:spLocks/>
            </p:cNvSpPr>
            <p:nvPr/>
          </p:nvSpPr>
          <p:spPr>
            <a:xfrm>
              <a:off x="-6667919" y="647493"/>
              <a:ext cx="9144000" cy="16557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Data Cleaning, Database Design &amp; Operational Insights</a:t>
              </a:r>
            </a:p>
          </p:txBody>
        </p:sp>
      </p:grpSp>
      <p:pic>
        <p:nvPicPr>
          <p:cNvPr id="5" name="Picture 4" descr="A red cylinder with a white letter">
            <a:extLst>
              <a:ext uri="{FF2B5EF4-FFF2-40B4-BE49-F238E27FC236}">
                <a16:creationId xmlns:a16="http://schemas.microsoft.com/office/drawing/2014/main" id="{8275CB93-2ED4-4174-0455-41C7F2803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41" y="3323727"/>
            <a:ext cx="1150257" cy="987057"/>
          </a:xfrm>
          <a:prstGeom prst="rect">
            <a:avLst/>
          </a:prstGeom>
        </p:spPr>
      </p:pic>
      <p:pic>
        <p:nvPicPr>
          <p:cNvPr id="6" name="Picture 5" descr="A green square with a white x">
            <a:extLst>
              <a:ext uri="{FF2B5EF4-FFF2-40B4-BE49-F238E27FC236}">
                <a16:creationId xmlns:a16="http://schemas.microsoft.com/office/drawing/2014/main" id="{39CA749E-35AC-70DC-C49A-2CF538BD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5" y="659995"/>
            <a:ext cx="971228" cy="9957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52C3476-9888-EA3F-21A6-195961CAD2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458541"/>
              </p:ext>
            </p:extLst>
          </p:nvPr>
        </p:nvGraphicFramePr>
        <p:xfrm>
          <a:off x="0" y="1765049"/>
          <a:ext cx="6241142" cy="2052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731E350-214C-33A2-A06F-A29E28443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531900"/>
              </p:ext>
            </p:extLst>
          </p:nvPr>
        </p:nvGraphicFramePr>
        <p:xfrm>
          <a:off x="7779656" y="939805"/>
          <a:ext cx="4499428" cy="4978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06079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yellow graph&#10;&#10;AI-generated content may be incorrect.">
            <a:extLst>
              <a:ext uri="{FF2B5EF4-FFF2-40B4-BE49-F238E27FC236}">
                <a16:creationId xmlns:a16="http://schemas.microsoft.com/office/drawing/2014/main" id="{010D90D1-50CC-D960-2F73-78B207CF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1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BC11E5-CF98-48C5-59F5-E19A7271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64862"/>
            <a:ext cx="1261981" cy="1292464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1437609-5561-52A0-5AAA-9BC73B8255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951382"/>
              </p:ext>
            </p:extLst>
          </p:nvPr>
        </p:nvGraphicFramePr>
        <p:xfrm>
          <a:off x="-6241711" y="322942"/>
          <a:ext cx="5435600" cy="6041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22CA708-E0BA-395C-BC55-CA61FFA06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3827" y="-2697496"/>
            <a:ext cx="3599774" cy="2600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96992C-D4F5-21C8-6AA6-66143F45F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12861" y="2365723"/>
            <a:ext cx="3926184" cy="2126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F6D04D-CBCA-B4FC-C46F-AB81B030C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12861" y="6571771"/>
            <a:ext cx="3018972" cy="1785471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46AEF7B-E3E7-0DBA-5E83-3DA2A1B81295}"/>
              </a:ext>
            </a:extLst>
          </p:cNvPr>
          <p:cNvCxnSpPr/>
          <p:nvPr/>
        </p:nvCxnSpPr>
        <p:spPr>
          <a:xfrm>
            <a:off x="6531429" y="483293"/>
            <a:ext cx="2011680" cy="1463040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9AEEEBC-1951-2D2A-D864-38CFE746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460224"/>
              </p:ext>
            </p:extLst>
          </p:nvPr>
        </p:nvGraphicFramePr>
        <p:xfrm>
          <a:off x="5412141" y="322942"/>
          <a:ext cx="1524001" cy="92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59D8BA1E-2B7E-54BC-801A-0759F8DDBE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95885" y="3700767"/>
            <a:ext cx="1288333" cy="9289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25F58B-815E-62D9-FAB2-79D58F56B3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89371" y="5684339"/>
            <a:ext cx="1702059" cy="924694"/>
          </a:xfrm>
          <a:prstGeom prst="rect">
            <a:avLst/>
          </a:prstGeom>
        </p:spPr>
      </p:pic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3BD381A6-F28C-37B4-6F85-D7CB4D6E4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501980"/>
              </p:ext>
            </p:extLst>
          </p:nvPr>
        </p:nvGraphicFramePr>
        <p:xfrm>
          <a:off x="5638800" y="3119613"/>
          <a:ext cx="2297074" cy="1077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16304CA7-35B1-7724-EDF8-E46CE2B48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237315"/>
              </p:ext>
            </p:extLst>
          </p:nvPr>
        </p:nvGraphicFramePr>
        <p:xfrm>
          <a:off x="6192842" y="5434624"/>
          <a:ext cx="1598446" cy="1028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246913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yellow graph&#10;&#10;AI-generated content may be incorrect.">
            <a:extLst>
              <a:ext uri="{FF2B5EF4-FFF2-40B4-BE49-F238E27FC236}">
                <a16:creationId xmlns:a16="http://schemas.microsoft.com/office/drawing/2014/main" id="{010D90D1-50CC-D960-2F73-78B207CF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53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BC11E5-CF98-48C5-59F5-E19A7271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6" y="141168"/>
            <a:ext cx="1261981" cy="1292464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1437609-5561-52A0-5AAA-9BC73B8255B2}"/>
              </a:ext>
            </a:extLst>
          </p:cNvPr>
          <p:cNvGraphicFramePr/>
          <p:nvPr/>
        </p:nvGraphicFramePr>
        <p:xfrm>
          <a:off x="769256" y="144797"/>
          <a:ext cx="5435600" cy="6041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22CA708-E0BA-395C-BC55-CA61FFA06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2226" y="0"/>
            <a:ext cx="3599774" cy="2600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96992C-D4F5-21C8-6AA6-66143F45F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4218" y="2752059"/>
            <a:ext cx="3926184" cy="2126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F6D04D-CBCA-B4FC-C46F-AB81B030C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1430" y="5072529"/>
            <a:ext cx="3018972" cy="1785471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46AEF7B-E3E7-0DBA-5E83-3DA2A1B81295}"/>
              </a:ext>
            </a:extLst>
          </p:cNvPr>
          <p:cNvCxnSpPr/>
          <p:nvPr/>
        </p:nvCxnSpPr>
        <p:spPr>
          <a:xfrm>
            <a:off x="6531429" y="483293"/>
            <a:ext cx="2011680" cy="1463040"/>
          </a:xfrm>
          <a:prstGeom prst="curvedConnector3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9AEEEBC-1951-2D2A-D864-38CFE746EF0B}"/>
              </a:ext>
            </a:extLst>
          </p:cNvPr>
          <p:cNvGraphicFramePr/>
          <p:nvPr/>
        </p:nvGraphicFramePr>
        <p:xfrm>
          <a:off x="5412141" y="322942"/>
          <a:ext cx="1524001" cy="92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59D8BA1E-2B7E-54BC-801A-0759F8DDBE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95885" y="3700767"/>
            <a:ext cx="1288333" cy="9289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25F58B-815E-62D9-FAB2-79D58F56B3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89371" y="5684339"/>
            <a:ext cx="1702059" cy="924694"/>
          </a:xfrm>
          <a:prstGeom prst="rect">
            <a:avLst/>
          </a:prstGeom>
        </p:spPr>
      </p:pic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3BD381A6-F28C-37B4-6F85-D7CB4D6E47C9}"/>
              </a:ext>
            </a:extLst>
          </p:cNvPr>
          <p:cNvGraphicFramePr/>
          <p:nvPr/>
        </p:nvGraphicFramePr>
        <p:xfrm>
          <a:off x="5638800" y="3119613"/>
          <a:ext cx="2297074" cy="1077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16304CA7-35B1-7724-EDF8-E46CE2B485CC}"/>
              </a:ext>
            </a:extLst>
          </p:cNvPr>
          <p:cNvGraphicFramePr/>
          <p:nvPr/>
        </p:nvGraphicFramePr>
        <p:xfrm>
          <a:off x="6192842" y="5434624"/>
          <a:ext cx="1598446" cy="1028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315264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yellow graph&#10;&#10;AI-generated content may be incorrect.">
            <a:extLst>
              <a:ext uri="{FF2B5EF4-FFF2-40B4-BE49-F238E27FC236}">
                <a16:creationId xmlns:a16="http://schemas.microsoft.com/office/drawing/2014/main" id="{010D90D1-50CC-D960-2F73-78B207CF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53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BC11E5-CF98-48C5-59F5-E19A7271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267" y="5302812"/>
            <a:ext cx="1261981" cy="1292464"/>
          </a:xfrm>
          <a:prstGeom prst="rect">
            <a:avLst/>
          </a:prstGeom>
        </p:spPr>
      </p:pic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16304CA7-35B1-7724-EDF8-E46CE2B48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543370"/>
              </p:ext>
            </p:extLst>
          </p:nvPr>
        </p:nvGraphicFramePr>
        <p:xfrm>
          <a:off x="6192842" y="5434624"/>
          <a:ext cx="1598446" cy="1028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53EDDFF-732D-5370-1BBD-599E04C2D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3" y="87954"/>
            <a:ext cx="10983858" cy="4820323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CE6091B-DD35-A0BE-4821-36F4C16F2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5098214"/>
              </p:ext>
            </p:extLst>
          </p:nvPr>
        </p:nvGraphicFramePr>
        <p:xfrm>
          <a:off x="4383314" y="4828055"/>
          <a:ext cx="3425371" cy="200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6118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C6720-0290-A9C6-FBB0-E4E92BE1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11"/>
          <a:stretch/>
        </p:blipFill>
        <p:spPr>
          <a:xfrm>
            <a:off x="0" y="-4156"/>
            <a:ext cx="12192000" cy="68621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5A64A0-C215-28D4-1ED9-4E1A7CE948B3}"/>
              </a:ext>
            </a:extLst>
          </p:cNvPr>
          <p:cNvGrpSpPr/>
          <p:nvPr/>
        </p:nvGrpSpPr>
        <p:grpSpPr>
          <a:xfrm>
            <a:off x="-7924800" y="118543"/>
            <a:ext cx="7426188" cy="7811085"/>
            <a:chOff x="118056" y="-472731"/>
            <a:chExt cx="7426188" cy="781108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6BB85E-04F3-2449-A954-0C343A87D79F}"/>
                </a:ext>
              </a:extLst>
            </p:cNvPr>
            <p:cNvSpPr/>
            <p:nvPr/>
          </p:nvSpPr>
          <p:spPr>
            <a:xfrm>
              <a:off x="2863668" y="2994297"/>
              <a:ext cx="3863702" cy="3863702"/>
            </a:xfrm>
            <a:custGeom>
              <a:avLst/>
              <a:gdLst>
                <a:gd name="connsiteX0" fmla="*/ 2742472 w 3863702"/>
                <a:gd name="connsiteY0" fmla="*/ 616023 h 3863702"/>
                <a:gd name="connsiteX1" fmla="*/ 3043007 w 3863702"/>
                <a:gd name="connsiteY1" fmla="*/ 363831 h 3863702"/>
                <a:gd name="connsiteX2" fmla="*/ 3283099 w 3863702"/>
                <a:gd name="connsiteY2" fmla="*/ 565292 h 3863702"/>
                <a:gd name="connsiteX3" fmla="*/ 3086926 w 3863702"/>
                <a:gd name="connsiteY3" fmla="*/ 905054 h 3863702"/>
                <a:gd name="connsiteX4" fmla="*/ 3398621 w 3863702"/>
                <a:gd name="connsiteY4" fmla="*/ 1444926 h 3863702"/>
                <a:gd name="connsiteX5" fmla="*/ 3790950 w 3863702"/>
                <a:gd name="connsiteY5" fmla="*/ 1444915 h 3863702"/>
                <a:gd name="connsiteX6" fmla="*/ 3845374 w 3863702"/>
                <a:gd name="connsiteY6" fmla="*/ 1753572 h 3863702"/>
                <a:gd name="connsiteX7" fmla="*/ 3476702 w 3863702"/>
                <a:gd name="connsiteY7" fmla="*/ 1887747 h 3863702"/>
                <a:gd name="connsiteX8" fmla="*/ 3368452 w 3863702"/>
                <a:gd name="connsiteY8" fmla="*/ 2501666 h 3863702"/>
                <a:gd name="connsiteX9" fmla="*/ 3669000 w 3863702"/>
                <a:gd name="connsiteY9" fmla="*/ 2753842 h 3863702"/>
                <a:gd name="connsiteX10" fmla="*/ 3512291 w 3863702"/>
                <a:gd name="connsiteY10" fmla="*/ 3025270 h 3863702"/>
                <a:gd name="connsiteX11" fmla="*/ 3143626 w 3863702"/>
                <a:gd name="connsiteY11" fmla="*/ 2891076 h 3863702"/>
                <a:gd name="connsiteX12" fmla="*/ 2666082 w 3863702"/>
                <a:gd name="connsiteY12" fmla="*/ 3291783 h 3863702"/>
                <a:gd name="connsiteX13" fmla="*/ 2734218 w 3863702"/>
                <a:gd name="connsiteY13" fmla="*/ 3678150 h 3863702"/>
                <a:gd name="connsiteX14" fmla="*/ 2439701 w 3863702"/>
                <a:gd name="connsiteY14" fmla="*/ 3785346 h 3863702"/>
                <a:gd name="connsiteX15" fmla="*/ 2243546 w 3863702"/>
                <a:gd name="connsiteY15" fmla="*/ 3445574 h 3863702"/>
                <a:gd name="connsiteX16" fmla="*/ 1620156 w 3863702"/>
                <a:gd name="connsiteY16" fmla="*/ 3445574 h 3863702"/>
                <a:gd name="connsiteX17" fmla="*/ 1424001 w 3863702"/>
                <a:gd name="connsiteY17" fmla="*/ 3785346 h 3863702"/>
                <a:gd name="connsiteX18" fmla="*/ 1129484 w 3863702"/>
                <a:gd name="connsiteY18" fmla="*/ 3678150 h 3863702"/>
                <a:gd name="connsiteX19" fmla="*/ 1197621 w 3863702"/>
                <a:gd name="connsiteY19" fmla="*/ 3291784 h 3863702"/>
                <a:gd name="connsiteX20" fmla="*/ 720077 w 3863702"/>
                <a:gd name="connsiteY20" fmla="*/ 2891077 h 3863702"/>
                <a:gd name="connsiteX21" fmla="*/ 351411 w 3863702"/>
                <a:gd name="connsiteY21" fmla="*/ 3025270 h 3863702"/>
                <a:gd name="connsiteX22" fmla="*/ 194702 w 3863702"/>
                <a:gd name="connsiteY22" fmla="*/ 2753842 h 3863702"/>
                <a:gd name="connsiteX23" fmla="*/ 495250 w 3863702"/>
                <a:gd name="connsiteY23" fmla="*/ 2501666 h 3863702"/>
                <a:gd name="connsiteX24" fmla="*/ 386999 w 3863702"/>
                <a:gd name="connsiteY24" fmla="*/ 1887747 h 3863702"/>
                <a:gd name="connsiteX25" fmla="*/ 18328 w 3863702"/>
                <a:gd name="connsiteY25" fmla="*/ 1753572 h 3863702"/>
                <a:gd name="connsiteX26" fmla="*/ 72752 w 3863702"/>
                <a:gd name="connsiteY26" fmla="*/ 1444915 h 3863702"/>
                <a:gd name="connsiteX27" fmla="*/ 465081 w 3863702"/>
                <a:gd name="connsiteY27" fmla="*/ 1444925 h 3863702"/>
                <a:gd name="connsiteX28" fmla="*/ 776776 w 3863702"/>
                <a:gd name="connsiteY28" fmla="*/ 905053 h 3863702"/>
                <a:gd name="connsiteX29" fmla="*/ 580603 w 3863702"/>
                <a:gd name="connsiteY29" fmla="*/ 565292 h 3863702"/>
                <a:gd name="connsiteX30" fmla="*/ 820695 w 3863702"/>
                <a:gd name="connsiteY30" fmla="*/ 363831 h 3863702"/>
                <a:gd name="connsiteX31" fmla="*/ 1121230 w 3863702"/>
                <a:gd name="connsiteY31" fmla="*/ 616023 h 3863702"/>
                <a:gd name="connsiteX32" fmla="*/ 1707025 w 3863702"/>
                <a:gd name="connsiteY32" fmla="*/ 402811 h 3863702"/>
                <a:gd name="connsiteX33" fmla="*/ 1775142 w 3863702"/>
                <a:gd name="connsiteY33" fmla="*/ 16441 h 3863702"/>
                <a:gd name="connsiteX34" fmla="*/ 2088560 w 3863702"/>
                <a:gd name="connsiteY34" fmla="*/ 16441 h 3863702"/>
                <a:gd name="connsiteX35" fmla="*/ 2156677 w 3863702"/>
                <a:gd name="connsiteY35" fmla="*/ 402811 h 3863702"/>
                <a:gd name="connsiteX36" fmla="*/ 2742472 w 3863702"/>
                <a:gd name="connsiteY36" fmla="*/ 616023 h 386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63702" h="3863702">
                  <a:moveTo>
                    <a:pt x="2742472" y="616023"/>
                  </a:moveTo>
                  <a:lnTo>
                    <a:pt x="3043007" y="363831"/>
                  </a:lnTo>
                  <a:lnTo>
                    <a:pt x="3283099" y="565292"/>
                  </a:lnTo>
                  <a:lnTo>
                    <a:pt x="3086926" y="905054"/>
                  </a:lnTo>
                  <a:cubicBezTo>
                    <a:pt x="3226417" y="1061971"/>
                    <a:pt x="3332472" y="1245665"/>
                    <a:pt x="3398621" y="1444926"/>
                  </a:cubicBezTo>
                  <a:lnTo>
                    <a:pt x="3790950" y="1444915"/>
                  </a:lnTo>
                  <a:lnTo>
                    <a:pt x="3845374" y="1753572"/>
                  </a:lnTo>
                  <a:lnTo>
                    <a:pt x="3476702" y="1887747"/>
                  </a:lnTo>
                  <a:cubicBezTo>
                    <a:pt x="3482694" y="2097615"/>
                    <a:pt x="3445861" y="2306504"/>
                    <a:pt x="3368452" y="2501666"/>
                  </a:cubicBezTo>
                  <a:lnTo>
                    <a:pt x="3669000" y="2753842"/>
                  </a:lnTo>
                  <a:lnTo>
                    <a:pt x="3512291" y="3025270"/>
                  </a:lnTo>
                  <a:lnTo>
                    <a:pt x="3143626" y="2891076"/>
                  </a:lnTo>
                  <a:cubicBezTo>
                    <a:pt x="3013315" y="3055696"/>
                    <a:pt x="2850829" y="3192038"/>
                    <a:pt x="2666082" y="3291783"/>
                  </a:cubicBezTo>
                  <a:lnTo>
                    <a:pt x="2734218" y="3678150"/>
                  </a:lnTo>
                  <a:lnTo>
                    <a:pt x="2439701" y="3785346"/>
                  </a:lnTo>
                  <a:lnTo>
                    <a:pt x="2243546" y="3445574"/>
                  </a:lnTo>
                  <a:cubicBezTo>
                    <a:pt x="2037906" y="3487918"/>
                    <a:pt x="1825796" y="3487918"/>
                    <a:pt x="1620156" y="3445574"/>
                  </a:cubicBezTo>
                  <a:lnTo>
                    <a:pt x="1424001" y="3785346"/>
                  </a:lnTo>
                  <a:lnTo>
                    <a:pt x="1129484" y="3678150"/>
                  </a:lnTo>
                  <a:lnTo>
                    <a:pt x="1197621" y="3291784"/>
                  </a:lnTo>
                  <a:cubicBezTo>
                    <a:pt x="1012874" y="3192039"/>
                    <a:pt x="850387" y="3055696"/>
                    <a:pt x="720077" y="2891077"/>
                  </a:cubicBezTo>
                  <a:lnTo>
                    <a:pt x="351411" y="3025270"/>
                  </a:lnTo>
                  <a:lnTo>
                    <a:pt x="194702" y="2753842"/>
                  </a:lnTo>
                  <a:lnTo>
                    <a:pt x="495250" y="2501666"/>
                  </a:lnTo>
                  <a:cubicBezTo>
                    <a:pt x="417841" y="2306504"/>
                    <a:pt x="381008" y="2097615"/>
                    <a:pt x="386999" y="1887747"/>
                  </a:cubicBezTo>
                  <a:lnTo>
                    <a:pt x="18328" y="1753572"/>
                  </a:lnTo>
                  <a:lnTo>
                    <a:pt x="72752" y="1444915"/>
                  </a:lnTo>
                  <a:lnTo>
                    <a:pt x="465081" y="1444925"/>
                  </a:lnTo>
                  <a:cubicBezTo>
                    <a:pt x="531230" y="1245664"/>
                    <a:pt x="637285" y="1061971"/>
                    <a:pt x="776776" y="905053"/>
                  </a:cubicBezTo>
                  <a:lnTo>
                    <a:pt x="580603" y="565292"/>
                  </a:lnTo>
                  <a:lnTo>
                    <a:pt x="820695" y="363831"/>
                  </a:lnTo>
                  <a:lnTo>
                    <a:pt x="1121230" y="616023"/>
                  </a:lnTo>
                  <a:cubicBezTo>
                    <a:pt x="1299985" y="505900"/>
                    <a:pt x="1499305" y="433354"/>
                    <a:pt x="1707025" y="402811"/>
                  </a:cubicBezTo>
                  <a:lnTo>
                    <a:pt x="1775142" y="16441"/>
                  </a:lnTo>
                  <a:lnTo>
                    <a:pt x="2088560" y="16441"/>
                  </a:lnTo>
                  <a:lnTo>
                    <a:pt x="2156677" y="402811"/>
                  </a:lnTo>
                  <a:cubicBezTo>
                    <a:pt x="2364397" y="433354"/>
                    <a:pt x="2563716" y="505900"/>
                    <a:pt x="2742472" y="616023"/>
                  </a:cubicBez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906" tIns="929184" rIns="800906" bIns="99675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b="1" kern="1200" dirty="0">
                  <a:solidFill>
                    <a:srgbClr val="FF0000"/>
                  </a:solidFill>
                </a:rPr>
                <a:t>Data Normalization: Converting the flat Excel sheet into a structured Relational Database to eliminate data redundancy.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696FE4-8ACC-0E76-0407-B52643061B27}"/>
                </a:ext>
              </a:extLst>
            </p:cNvPr>
            <p:cNvSpPr/>
            <p:nvPr/>
          </p:nvSpPr>
          <p:spPr>
            <a:xfrm>
              <a:off x="406395" y="1935628"/>
              <a:ext cx="3228566" cy="3100825"/>
            </a:xfrm>
            <a:custGeom>
              <a:avLst/>
              <a:gdLst>
                <a:gd name="connsiteX0" fmla="*/ 2429355 w 3228566"/>
                <a:gd name="connsiteY0" fmla="*/ 785360 h 3100825"/>
                <a:gd name="connsiteX1" fmla="*/ 2883226 w 3228566"/>
                <a:gd name="connsiteY1" fmla="*/ 636043 h 3100825"/>
                <a:gd name="connsiteX2" fmla="*/ 3063182 w 3228566"/>
                <a:gd name="connsiteY2" fmla="*/ 930412 h 3100825"/>
                <a:gd name="connsiteX3" fmla="*/ 2723366 w 3228566"/>
                <a:gd name="connsiteY3" fmla="*/ 1266298 h 3100825"/>
                <a:gd name="connsiteX4" fmla="*/ 2723366 w 3228566"/>
                <a:gd name="connsiteY4" fmla="*/ 1834527 h 3100825"/>
                <a:gd name="connsiteX5" fmla="*/ 3063182 w 3228566"/>
                <a:gd name="connsiteY5" fmla="*/ 2170413 h 3100825"/>
                <a:gd name="connsiteX6" fmla="*/ 2883226 w 3228566"/>
                <a:gd name="connsiteY6" fmla="*/ 2464782 h 3100825"/>
                <a:gd name="connsiteX7" fmla="*/ 2429355 w 3228566"/>
                <a:gd name="connsiteY7" fmla="*/ 2315465 h 3100825"/>
                <a:gd name="connsiteX8" fmla="*/ 1908293 w 3228566"/>
                <a:gd name="connsiteY8" fmla="*/ 2599580 h 3100825"/>
                <a:gd name="connsiteX9" fmla="*/ 1798959 w 3228566"/>
                <a:gd name="connsiteY9" fmla="*/ 3064703 h 3100825"/>
                <a:gd name="connsiteX10" fmla="*/ 1429607 w 3228566"/>
                <a:gd name="connsiteY10" fmla="*/ 3064703 h 3100825"/>
                <a:gd name="connsiteX11" fmla="*/ 1320272 w 3228566"/>
                <a:gd name="connsiteY11" fmla="*/ 2599579 h 3100825"/>
                <a:gd name="connsiteX12" fmla="*/ 799210 w 3228566"/>
                <a:gd name="connsiteY12" fmla="*/ 2315464 h 3100825"/>
                <a:gd name="connsiteX13" fmla="*/ 345340 w 3228566"/>
                <a:gd name="connsiteY13" fmla="*/ 2464782 h 3100825"/>
                <a:gd name="connsiteX14" fmla="*/ 165384 w 3228566"/>
                <a:gd name="connsiteY14" fmla="*/ 2170413 h 3100825"/>
                <a:gd name="connsiteX15" fmla="*/ 505200 w 3228566"/>
                <a:gd name="connsiteY15" fmla="*/ 1834527 h 3100825"/>
                <a:gd name="connsiteX16" fmla="*/ 505200 w 3228566"/>
                <a:gd name="connsiteY16" fmla="*/ 1266298 h 3100825"/>
                <a:gd name="connsiteX17" fmla="*/ 165384 w 3228566"/>
                <a:gd name="connsiteY17" fmla="*/ 930412 h 3100825"/>
                <a:gd name="connsiteX18" fmla="*/ 345340 w 3228566"/>
                <a:gd name="connsiteY18" fmla="*/ 636043 h 3100825"/>
                <a:gd name="connsiteX19" fmla="*/ 799211 w 3228566"/>
                <a:gd name="connsiteY19" fmla="*/ 785360 h 3100825"/>
                <a:gd name="connsiteX20" fmla="*/ 1320273 w 3228566"/>
                <a:gd name="connsiteY20" fmla="*/ 501245 h 3100825"/>
                <a:gd name="connsiteX21" fmla="*/ 1429607 w 3228566"/>
                <a:gd name="connsiteY21" fmla="*/ 36122 h 3100825"/>
                <a:gd name="connsiteX22" fmla="*/ 1798959 w 3228566"/>
                <a:gd name="connsiteY22" fmla="*/ 36122 h 3100825"/>
                <a:gd name="connsiteX23" fmla="*/ 1908294 w 3228566"/>
                <a:gd name="connsiteY23" fmla="*/ 501246 h 3100825"/>
                <a:gd name="connsiteX24" fmla="*/ 2429356 w 3228566"/>
                <a:gd name="connsiteY24" fmla="*/ 785361 h 3100825"/>
                <a:gd name="connsiteX25" fmla="*/ 2429355 w 3228566"/>
                <a:gd name="connsiteY25" fmla="*/ 785360 h 31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28566" h="3100825">
                  <a:moveTo>
                    <a:pt x="2429355" y="785360"/>
                  </a:moveTo>
                  <a:lnTo>
                    <a:pt x="2883226" y="636043"/>
                  </a:lnTo>
                  <a:lnTo>
                    <a:pt x="3063182" y="930412"/>
                  </a:lnTo>
                  <a:lnTo>
                    <a:pt x="2723366" y="1266298"/>
                  </a:lnTo>
                  <a:cubicBezTo>
                    <a:pt x="2776801" y="1452346"/>
                    <a:pt x="2776801" y="1648479"/>
                    <a:pt x="2723366" y="1834527"/>
                  </a:cubicBezTo>
                  <a:lnTo>
                    <a:pt x="3063182" y="2170413"/>
                  </a:lnTo>
                  <a:lnTo>
                    <a:pt x="2883226" y="2464782"/>
                  </a:lnTo>
                  <a:lnTo>
                    <a:pt x="2429355" y="2315465"/>
                  </a:lnTo>
                  <a:cubicBezTo>
                    <a:pt x="2285468" y="2452193"/>
                    <a:pt x="2105616" y="2550260"/>
                    <a:pt x="1908293" y="2599580"/>
                  </a:cubicBezTo>
                  <a:lnTo>
                    <a:pt x="1798959" y="3064703"/>
                  </a:lnTo>
                  <a:lnTo>
                    <a:pt x="1429607" y="3064703"/>
                  </a:lnTo>
                  <a:lnTo>
                    <a:pt x="1320272" y="2599579"/>
                  </a:lnTo>
                  <a:cubicBezTo>
                    <a:pt x="1122950" y="2550259"/>
                    <a:pt x="943098" y="2452192"/>
                    <a:pt x="799210" y="2315464"/>
                  </a:cubicBezTo>
                  <a:lnTo>
                    <a:pt x="345340" y="2464782"/>
                  </a:lnTo>
                  <a:lnTo>
                    <a:pt x="165384" y="2170413"/>
                  </a:lnTo>
                  <a:lnTo>
                    <a:pt x="505200" y="1834527"/>
                  </a:lnTo>
                  <a:cubicBezTo>
                    <a:pt x="451765" y="1648479"/>
                    <a:pt x="451765" y="1452346"/>
                    <a:pt x="505200" y="1266298"/>
                  </a:cubicBezTo>
                  <a:lnTo>
                    <a:pt x="165384" y="930412"/>
                  </a:lnTo>
                  <a:lnTo>
                    <a:pt x="345340" y="636043"/>
                  </a:lnTo>
                  <a:lnTo>
                    <a:pt x="799211" y="785360"/>
                  </a:lnTo>
                  <a:cubicBezTo>
                    <a:pt x="943098" y="648632"/>
                    <a:pt x="1122950" y="550565"/>
                    <a:pt x="1320273" y="501245"/>
                  </a:cubicBezTo>
                  <a:lnTo>
                    <a:pt x="1429607" y="36122"/>
                  </a:lnTo>
                  <a:lnTo>
                    <a:pt x="1798959" y="36122"/>
                  </a:lnTo>
                  <a:lnTo>
                    <a:pt x="1908294" y="501246"/>
                  </a:lnTo>
                  <a:cubicBezTo>
                    <a:pt x="2105616" y="550566"/>
                    <a:pt x="2285468" y="648633"/>
                    <a:pt x="2429356" y="785361"/>
                  </a:cubicBezTo>
                  <a:lnTo>
                    <a:pt x="2429355" y="78536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alpha val="90000"/>
                <a:hueOff val="0"/>
                <a:satOff val="0"/>
                <a:lumOff val="0"/>
                <a:alphaOff val="-20000"/>
              </a:schemeClr>
            </a:fillRef>
            <a:effectRef idx="2">
              <a:schemeClr val="accent5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071" tIns="808220" rIns="822071" bIns="8082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rgbClr val="FF0000"/>
                  </a:solidFill>
                  <a:latin typeface="+mj-lt"/>
                </a:rPr>
                <a:t>Star Schema Architecture: Implementing a Fact-Dimension model for better data management.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410B25-23BB-DF1E-40EA-E24EBB4F8D8D}"/>
                </a:ext>
              </a:extLst>
            </p:cNvPr>
            <p:cNvSpPr/>
            <p:nvPr/>
          </p:nvSpPr>
          <p:spPr>
            <a:xfrm>
              <a:off x="1911236" y="-159328"/>
              <a:ext cx="3371958" cy="3371958"/>
            </a:xfrm>
            <a:custGeom>
              <a:avLst/>
              <a:gdLst>
                <a:gd name="connsiteX0" fmla="*/ 2060068 w 2753192"/>
                <a:gd name="connsiteY0" fmla="*/ 697314 h 2753192"/>
                <a:gd name="connsiteX1" fmla="*/ 2466257 w 2753192"/>
                <a:gd name="connsiteY1" fmla="*/ 574896 h 2753192"/>
                <a:gd name="connsiteX2" fmla="*/ 2615719 w 2753192"/>
                <a:gd name="connsiteY2" fmla="*/ 833772 h 2753192"/>
                <a:gd name="connsiteX3" fmla="*/ 2306608 w 2753192"/>
                <a:gd name="connsiteY3" fmla="*/ 1124333 h 2753192"/>
                <a:gd name="connsiteX4" fmla="*/ 2306608 w 2753192"/>
                <a:gd name="connsiteY4" fmla="*/ 1628858 h 2753192"/>
                <a:gd name="connsiteX5" fmla="*/ 2615719 w 2753192"/>
                <a:gd name="connsiteY5" fmla="*/ 1919420 h 2753192"/>
                <a:gd name="connsiteX6" fmla="*/ 2466257 w 2753192"/>
                <a:gd name="connsiteY6" fmla="*/ 2178296 h 2753192"/>
                <a:gd name="connsiteX7" fmla="*/ 2060068 w 2753192"/>
                <a:gd name="connsiteY7" fmla="*/ 2055878 h 2753192"/>
                <a:gd name="connsiteX8" fmla="*/ 1623136 w 2753192"/>
                <a:gd name="connsiteY8" fmla="*/ 2308141 h 2753192"/>
                <a:gd name="connsiteX9" fmla="*/ 1526058 w 2753192"/>
                <a:gd name="connsiteY9" fmla="*/ 2721120 h 2753192"/>
                <a:gd name="connsiteX10" fmla="*/ 1227134 w 2753192"/>
                <a:gd name="connsiteY10" fmla="*/ 2721120 h 2753192"/>
                <a:gd name="connsiteX11" fmla="*/ 1130056 w 2753192"/>
                <a:gd name="connsiteY11" fmla="*/ 2308141 h 2753192"/>
                <a:gd name="connsiteX12" fmla="*/ 693124 w 2753192"/>
                <a:gd name="connsiteY12" fmla="*/ 2055878 h 2753192"/>
                <a:gd name="connsiteX13" fmla="*/ 286935 w 2753192"/>
                <a:gd name="connsiteY13" fmla="*/ 2178296 h 2753192"/>
                <a:gd name="connsiteX14" fmla="*/ 137473 w 2753192"/>
                <a:gd name="connsiteY14" fmla="*/ 1919420 h 2753192"/>
                <a:gd name="connsiteX15" fmla="*/ 446584 w 2753192"/>
                <a:gd name="connsiteY15" fmla="*/ 1628859 h 2753192"/>
                <a:gd name="connsiteX16" fmla="*/ 446584 w 2753192"/>
                <a:gd name="connsiteY16" fmla="*/ 1124334 h 2753192"/>
                <a:gd name="connsiteX17" fmla="*/ 137473 w 2753192"/>
                <a:gd name="connsiteY17" fmla="*/ 833772 h 2753192"/>
                <a:gd name="connsiteX18" fmla="*/ 286935 w 2753192"/>
                <a:gd name="connsiteY18" fmla="*/ 574896 h 2753192"/>
                <a:gd name="connsiteX19" fmla="*/ 693124 w 2753192"/>
                <a:gd name="connsiteY19" fmla="*/ 697314 h 2753192"/>
                <a:gd name="connsiteX20" fmla="*/ 1130056 w 2753192"/>
                <a:gd name="connsiteY20" fmla="*/ 445051 h 2753192"/>
                <a:gd name="connsiteX21" fmla="*/ 1227134 w 2753192"/>
                <a:gd name="connsiteY21" fmla="*/ 32072 h 2753192"/>
                <a:gd name="connsiteX22" fmla="*/ 1526058 w 2753192"/>
                <a:gd name="connsiteY22" fmla="*/ 32072 h 2753192"/>
                <a:gd name="connsiteX23" fmla="*/ 1623136 w 2753192"/>
                <a:gd name="connsiteY23" fmla="*/ 445051 h 2753192"/>
                <a:gd name="connsiteX24" fmla="*/ 2060068 w 2753192"/>
                <a:gd name="connsiteY24" fmla="*/ 697314 h 275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53192" h="2753192">
                  <a:moveTo>
                    <a:pt x="1772084" y="696429"/>
                  </a:moveTo>
                  <a:lnTo>
                    <a:pt x="2066565" y="514043"/>
                  </a:lnTo>
                  <a:lnTo>
                    <a:pt x="2239149" y="686627"/>
                  </a:lnTo>
                  <a:lnTo>
                    <a:pt x="2056764" y="981108"/>
                  </a:lnTo>
                  <a:cubicBezTo>
                    <a:pt x="2127011" y="1101921"/>
                    <a:pt x="2163812" y="1239264"/>
                    <a:pt x="2163383" y="1379014"/>
                  </a:cubicBezTo>
                  <a:lnTo>
                    <a:pt x="2468574" y="1542850"/>
                  </a:lnTo>
                  <a:lnTo>
                    <a:pt x="2405404" y="1778604"/>
                  </a:lnTo>
                  <a:lnTo>
                    <a:pt x="2059183" y="1767894"/>
                  </a:lnTo>
                  <a:cubicBezTo>
                    <a:pt x="1989680" y="1889137"/>
                    <a:pt x="1889137" y="1989679"/>
                    <a:pt x="1767895" y="2059182"/>
                  </a:cubicBezTo>
                  <a:lnTo>
                    <a:pt x="1778604" y="2405404"/>
                  </a:lnTo>
                  <a:lnTo>
                    <a:pt x="1542850" y="2468574"/>
                  </a:lnTo>
                  <a:lnTo>
                    <a:pt x="1379015" y="2163382"/>
                  </a:lnTo>
                  <a:cubicBezTo>
                    <a:pt x="1239264" y="2163812"/>
                    <a:pt x="1101921" y="2127011"/>
                    <a:pt x="981108" y="2056763"/>
                  </a:cubicBezTo>
                  <a:lnTo>
                    <a:pt x="686627" y="2239149"/>
                  </a:lnTo>
                  <a:lnTo>
                    <a:pt x="514043" y="2066565"/>
                  </a:lnTo>
                  <a:lnTo>
                    <a:pt x="696428" y="1772084"/>
                  </a:lnTo>
                  <a:cubicBezTo>
                    <a:pt x="626181" y="1651271"/>
                    <a:pt x="589380" y="1513928"/>
                    <a:pt x="589809" y="1374178"/>
                  </a:cubicBezTo>
                  <a:lnTo>
                    <a:pt x="284618" y="1210342"/>
                  </a:lnTo>
                  <a:lnTo>
                    <a:pt x="347788" y="974588"/>
                  </a:lnTo>
                  <a:lnTo>
                    <a:pt x="694009" y="985298"/>
                  </a:lnTo>
                  <a:cubicBezTo>
                    <a:pt x="763512" y="864055"/>
                    <a:pt x="864055" y="763513"/>
                    <a:pt x="985297" y="694010"/>
                  </a:cubicBezTo>
                  <a:lnTo>
                    <a:pt x="974588" y="347788"/>
                  </a:lnTo>
                  <a:lnTo>
                    <a:pt x="1210342" y="284618"/>
                  </a:lnTo>
                  <a:lnTo>
                    <a:pt x="1374177" y="589810"/>
                  </a:lnTo>
                  <a:cubicBezTo>
                    <a:pt x="1513928" y="589380"/>
                    <a:pt x="1651271" y="626181"/>
                    <a:pt x="1772084" y="696429"/>
                  </a:cubicBez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5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098" tIns="936099" rIns="936099" bIns="936098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>
                  <a:solidFill>
                    <a:srgbClr val="FF0000"/>
                  </a:solidFill>
                  <a:latin typeface="+mj-lt"/>
                </a:rPr>
                <a:t>Relational Database Design 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>
                  <a:solidFill>
                    <a:srgbClr val="FF0000"/>
                  </a:solidFill>
                  <a:latin typeface="+mj-lt"/>
                </a:rPr>
                <a:t>(MS Access)</a:t>
              </a:r>
              <a:endParaRPr lang="en-US" sz="1800" b="1" kern="12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0F849C0C-2153-7B8E-1143-1CDE2A49F5F8}"/>
                </a:ext>
              </a:extLst>
            </p:cNvPr>
            <p:cNvSpPr/>
            <p:nvPr/>
          </p:nvSpPr>
          <p:spPr>
            <a:xfrm>
              <a:off x="2598705" y="2392815"/>
              <a:ext cx="4945539" cy="4945539"/>
            </a:xfrm>
            <a:prstGeom prst="circularArrow">
              <a:avLst>
                <a:gd name="adj1" fmla="val 4688"/>
                <a:gd name="adj2" fmla="val 299029"/>
                <a:gd name="adj3" fmla="val 2558339"/>
                <a:gd name="adj4" fmla="val 15773245"/>
                <a:gd name="adj5" fmla="val 5469"/>
              </a:avLst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accent5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Shape 14">
              <a:extLst>
                <a:ext uri="{FF2B5EF4-FFF2-40B4-BE49-F238E27FC236}">
                  <a16:creationId xmlns:a16="http://schemas.microsoft.com/office/drawing/2014/main" id="{ECA31F31-60CC-54B4-8A51-76FF0910525F}"/>
                </a:ext>
              </a:extLst>
            </p:cNvPr>
            <p:cNvSpPr/>
            <p:nvPr/>
          </p:nvSpPr>
          <p:spPr>
            <a:xfrm>
              <a:off x="118056" y="1447171"/>
              <a:ext cx="3593243" cy="3593243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accent5">
                <a:shade val="90000"/>
                <a:hueOff val="107862"/>
                <a:satOff val="-17236"/>
                <a:lumOff val="20679"/>
                <a:alphaOff val="0"/>
              </a:schemeClr>
            </a:lnRef>
            <a:fillRef idx="1">
              <a:schemeClr val="accent5">
                <a:shade val="90000"/>
                <a:hueOff val="107862"/>
                <a:satOff val="-17236"/>
                <a:lumOff val="20679"/>
                <a:alphaOff val="0"/>
              </a:schemeClr>
            </a:fillRef>
            <a:effectRef idx="2">
              <a:schemeClr val="accent5">
                <a:shade val="90000"/>
                <a:hueOff val="107862"/>
                <a:satOff val="-17236"/>
                <a:lumOff val="2067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Circular 15">
              <a:extLst>
                <a:ext uri="{FF2B5EF4-FFF2-40B4-BE49-F238E27FC236}">
                  <a16:creationId xmlns:a16="http://schemas.microsoft.com/office/drawing/2014/main" id="{764D6831-C734-6B50-1160-8C92AD6888A4}"/>
                </a:ext>
              </a:extLst>
            </p:cNvPr>
            <p:cNvSpPr/>
            <p:nvPr/>
          </p:nvSpPr>
          <p:spPr>
            <a:xfrm>
              <a:off x="1552721" y="-472731"/>
              <a:ext cx="3874240" cy="3874240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accent5">
                <a:shade val="90000"/>
                <a:hueOff val="215724"/>
                <a:satOff val="-34472"/>
                <a:lumOff val="41357"/>
                <a:alphaOff val="0"/>
              </a:schemeClr>
            </a:lnRef>
            <a:fillRef idx="1">
              <a:schemeClr val="accent5">
                <a:shade val="90000"/>
                <a:hueOff val="215724"/>
                <a:satOff val="-34472"/>
                <a:lumOff val="41357"/>
                <a:alphaOff val="0"/>
              </a:schemeClr>
            </a:fillRef>
            <a:effectRef idx="2">
              <a:schemeClr val="accent5">
                <a:shade val="90000"/>
                <a:hueOff val="215724"/>
                <a:satOff val="-34472"/>
                <a:lumOff val="41357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810A899-2A47-901B-4733-06CC1CE1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2" y="118543"/>
            <a:ext cx="1152244" cy="987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13DAC597-AE08-6D3B-DD08-3C6E6F6FBC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144017"/>
              </p:ext>
            </p:extLst>
          </p:nvPr>
        </p:nvGraphicFramePr>
        <p:xfrm>
          <a:off x="-6643914" y="-1166515"/>
          <a:ext cx="6643914" cy="5448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9243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CF9FD-78C9-3E6D-589E-E21E9C6F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11"/>
          <a:stretch/>
        </p:blipFill>
        <p:spPr>
          <a:xfrm>
            <a:off x="0" y="-4156"/>
            <a:ext cx="12192000" cy="68621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5A64A0-C215-28D4-1ED9-4E1A7CE948B3}"/>
              </a:ext>
            </a:extLst>
          </p:cNvPr>
          <p:cNvGrpSpPr/>
          <p:nvPr/>
        </p:nvGrpSpPr>
        <p:grpSpPr>
          <a:xfrm>
            <a:off x="246743" y="-476543"/>
            <a:ext cx="7426188" cy="7811085"/>
            <a:chOff x="118056" y="-472731"/>
            <a:chExt cx="7426188" cy="781108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6BB85E-04F3-2449-A954-0C343A87D79F}"/>
                </a:ext>
              </a:extLst>
            </p:cNvPr>
            <p:cNvSpPr/>
            <p:nvPr/>
          </p:nvSpPr>
          <p:spPr>
            <a:xfrm>
              <a:off x="2863668" y="2994297"/>
              <a:ext cx="3863702" cy="3863702"/>
            </a:xfrm>
            <a:custGeom>
              <a:avLst/>
              <a:gdLst>
                <a:gd name="connsiteX0" fmla="*/ 2742472 w 3863702"/>
                <a:gd name="connsiteY0" fmla="*/ 616023 h 3863702"/>
                <a:gd name="connsiteX1" fmla="*/ 3043007 w 3863702"/>
                <a:gd name="connsiteY1" fmla="*/ 363831 h 3863702"/>
                <a:gd name="connsiteX2" fmla="*/ 3283099 w 3863702"/>
                <a:gd name="connsiteY2" fmla="*/ 565292 h 3863702"/>
                <a:gd name="connsiteX3" fmla="*/ 3086926 w 3863702"/>
                <a:gd name="connsiteY3" fmla="*/ 905054 h 3863702"/>
                <a:gd name="connsiteX4" fmla="*/ 3398621 w 3863702"/>
                <a:gd name="connsiteY4" fmla="*/ 1444926 h 3863702"/>
                <a:gd name="connsiteX5" fmla="*/ 3790950 w 3863702"/>
                <a:gd name="connsiteY5" fmla="*/ 1444915 h 3863702"/>
                <a:gd name="connsiteX6" fmla="*/ 3845374 w 3863702"/>
                <a:gd name="connsiteY6" fmla="*/ 1753572 h 3863702"/>
                <a:gd name="connsiteX7" fmla="*/ 3476702 w 3863702"/>
                <a:gd name="connsiteY7" fmla="*/ 1887747 h 3863702"/>
                <a:gd name="connsiteX8" fmla="*/ 3368452 w 3863702"/>
                <a:gd name="connsiteY8" fmla="*/ 2501666 h 3863702"/>
                <a:gd name="connsiteX9" fmla="*/ 3669000 w 3863702"/>
                <a:gd name="connsiteY9" fmla="*/ 2753842 h 3863702"/>
                <a:gd name="connsiteX10" fmla="*/ 3512291 w 3863702"/>
                <a:gd name="connsiteY10" fmla="*/ 3025270 h 3863702"/>
                <a:gd name="connsiteX11" fmla="*/ 3143626 w 3863702"/>
                <a:gd name="connsiteY11" fmla="*/ 2891076 h 3863702"/>
                <a:gd name="connsiteX12" fmla="*/ 2666082 w 3863702"/>
                <a:gd name="connsiteY12" fmla="*/ 3291783 h 3863702"/>
                <a:gd name="connsiteX13" fmla="*/ 2734218 w 3863702"/>
                <a:gd name="connsiteY13" fmla="*/ 3678150 h 3863702"/>
                <a:gd name="connsiteX14" fmla="*/ 2439701 w 3863702"/>
                <a:gd name="connsiteY14" fmla="*/ 3785346 h 3863702"/>
                <a:gd name="connsiteX15" fmla="*/ 2243546 w 3863702"/>
                <a:gd name="connsiteY15" fmla="*/ 3445574 h 3863702"/>
                <a:gd name="connsiteX16" fmla="*/ 1620156 w 3863702"/>
                <a:gd name="connsiteY16" fmla="*/ 3445574 h 3863702"/>
                <a:gd name="connsiteX17" fmla="*/ 1424001 w 3863702"/>
                <a:gd name="connsiteY17" fmla="*/ 3785346 h 3863702"/>
                <a:gd name="connsiteX18" fmla="*/ 1129484 w 3863702"/>
                <a:gd name="connsiteY18" fmla="*/ 3678150 h 3863702"/>
                <a:gd name="connsiteX19" fmla="*/ 1197621 w 3863702"/>
                <a:gd name="connsiteY19" fmla="*/ 3291784 h 3863702"/>
                <a:gd name="connsiteX20" fmla="*/ 720077 w 3863702"/>
                <a:gd name="connsiteY20" fmla="*/ 2891077 h 3863702"/>
                <a:gd name="connsiteX21" fmla="*/ 351411 w 3863702"/>
                <a:gd name="connsiteY21" fmla="*/ 3025270 h 3863702"/>
                <a:gd name="connsiteX22" fmla="*/ 194702 w 3863702"/>
                <a:gd name="connsiteY22" fmla="*/ 2753842 h 3863702"/>
                <a:gd name="connsiteX23" fmla="*/ 495250 w 3863702"/>
                <a:gd name="connsiteY23" fmla="*/ 2501666 h 3863702"/>
                <a:gd name="connsiteX24" fmla="*/ 386999 w 3863702"/>
                <a:gd name="connsiteY24" fmla="*/ 1887747 h 3863702"/>
                <a:gd name="connsiteX25" fmla="*/ 18328 w 3863702"/>
                <a:gd name="connsiteY25" fmla="*/ 1753572 h 3863702"/>
                <a:gd name="connsiteX26" fmla="*/ 72752 w 3863702"/>
                <a:gd name="connsiteY26" fmla="*/ 1444915 h 3863702"/>
                <a:gd name="connsiteX27" fmla="*/ 465081 w 3863702"/>
                <a:gd name="connsiteY27" fmla="*/ 1444925 h 3863702"/>
                <a:gd name="connsiteX28" fmla="*/ 776776 w 3863702"/>
                <a:gd name="connsiteY28" fmla="*/ 905053 h 3863702"/>
                <a:gd name="connsiteX29" fmla="*/ 580603 w 3863702"/>
                <a:gd name="connsiteY29" fmla="*/ 565292 h 3863702"/>
                <a:gd name="connsiteX30" fmla="*/ 820695 w 3863702"/>
                <a:gd name="connsiteY30" fmla="*/ 363831 h 3863702"/>
                <a:gd name="connsiteX31" fmla="*/ 1121230 w 3863702"/>
                <a:gd name="connsiteY31" fmla="*/ 616023 h 3863702"/>
                <a:gd name="connsiteX32" fmla="*/ 1707025 w 3863702"/>
                <a:gd name="connsiteY32" fmla="*/ 402811 h 3863702"/>
                <a:gd name="connsiteX33" fmla="*/ 1775142 w 3863702"/>
                <a:gd name="connsiteY33" fmla="*/ 16441 h 3863702"/>
                <a:gd name="connsiteX34" fmla="*/ 2088560 w 3863702"/>
                <a:gd name="connsiteY34" fmla="*/ 16441 h 3863702"/>
                <a:gd name="connsiteX35" fmla="*/ 2156677 w 3863702"/>
                <a:gd name="connsiteY35" fmla="*/ 402811 h 3863702"/>
                <a:gd name="connsiteX36" fmla="*/ 2742472 w 3863702"/>
                <a:gd name="connsiteY36" fmla="*/ 616023 h 386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63702" h="3863702">
                  <a:moveTo>
                    <a:pt x="2742472" y="616023"/>
                  </a:moveTo>
                  <a:lnTo>
                    <a:pt x="3043007" y="363831"/>
                  </a:lnTo>
                  <a:lnTo>
                    <a:pt x="3283099" y="565292"/>
                  </a:lnTo>
                  <a:lnTo>
                    <a:pt x="3086926" y="905054"/>
                  </a:lnTo>
                  <a:cubicBezTo>
                    <a:pt x="3226417" y="1061971"/>
                    <a:pt x="3332472" y="1245665"/>
                    <a:pt x="3398621" y="1444926"/>
                  </a:cubicBezTo>
                  <a:lnTo>
                    <a:pt x="3790950" y="1444915"/>
                  </a:lnTo>
                  <a:lnTo>
                    <a:pt x="3845374" y="1753572"/>
                  </a:lnTo>
                  <a:lnTo>
                    <a:pt x="3476702" y="1887747"/>
                  </a:lnTo>
                  <a:cubicBezTo>
                    <a:pt x="3482694" y="2097615"/>
                    <a:pt x="3445861" y="2306504"/>
                    <a:pt x="3368452" y="2501666"/>
                  </a:cubicBezTo>
                  <a:lnTo>
                    <a:pt x="3669000" y="2753842"/>
                  </a:lnTo>
                  <a:lnTo>
                    <a:pt x="3512291" y="3025270"/>
                  </a:lnTo>
                  <a:lnTo>
                    <a:pt x="3143626" y="2891076"/>
                  </a:lnTo>
                  <a:cubicBezTo>
                    <a:pt x="3013315" y="3055696"/>
                    <a:pt x="2850829" y="3192038"/>
                    <a:pt x="2666082" y="3291783"/>
                  </a:cubicBezTo>
                  <a:lnTo>
                    <a:pt x="2734218" y="3678150"/>
                  </a:lnTo>
                  <a:lnTo>
                    <a:pt x="2439701" y="3785346"/>
                  </a:lnTo>
                  <a:lnTo>
                    <a:pt x="2243546" y="3445574"/>
                  </a:lnTo>
                  <a:cubicBezTo>
                    <a:pt x="2037906" y="3487918"/>
                    <a:pt x="1825796" y="3487918"/>
                    <a:pt x="1620156" y="3445574"/>
                  </a:cubicBezTo>
                  <a:lnTo>
                    <a:pt x="1424001" y="3785346"/>
                  </a:lnTo>
                  <a:lnTo>
                    <a:pt x="1129484" y="3678150"/>
                  </a:lnTo>
                  <a:lnTo>
                    <a:pt x="1197621" y="3291784"/>
                  </a:lnTo>
                  <a:cubicBezTo>
                    <a:pt x="1012874" y="3192039"/>
                    <a:pt x="850387" y="3055696"/>
                    <a:pt x="720077" y="2891077"/>
                  </a:cubicBezTo>
                  <a:lnTo>
                    <a:pt x="351411" y="3025270"/>
                  </a:lnTo>
                  <a:lnTo>
                    <a:pt x="194702" y="2753842"/>
                  </a:lnTo>
                  <a:lnTo>
                    <a:pt x="495250" y="2501666"/>
                  </a:lnTo>
                  <a:cubicBezTo>
                    <a:pt x="417841" y="2306504"/>
                    <a:pt x="381008" y="2097615"/>
                    <a:pt x="386999" y="1887747"/>
                  </a:cubicBezTo>
                  <a:lnTo>
                    <a:pt x="18328" y="1753572"/>
                  </a:lnTo>
                  <a:lnTo>
                    <a:pt x="72752" y="1444915"/>
                  </a:lnTo>
                  <a:lnTo>
                    <a:pt x="465081" y="1444925"/>
                  </a:lnTo>
                  <a:cubicBezTo>
                    <a:pt x="531230" y="1245664"/>
                    <a:pt x="637285" y="1061971"/>
                    <a:pt x="776776" y="905053"/>
                  </a:cubicBezTo>
                  <a:lnTo>
                    <a:pt x="580603" y="565292"/>
                  </a:lnTo>
                  <a:lnTo>
                    <a:pt x="820695" y="363831"/>
                  </a:lnTo>
                  <a:lnTo>
                    <a:pt x="1121230" y="616023"/>
                  </a:lnTo>
                  <a:cubicBezTo>
                    <a:pt x="1299985" y="505900"/>
                    <a:pt x="1499305" y="433354"/>
                    <a:pt x="1707025" y="402811"/>
                  </a:cubicBezTo>
                  <a:lnTo>
                    <a:pt x="1775142" y="16441"/>
                  </a:lnTo>
                  <a:lnTo>
                    <a:pt x="2088560" y="16441"/>
                  </a:lnTo>
                  <a:lnTo>
                    <a:pt x="2156677" y="402811"/>
                  </a:lnTo>
                  <a:cubicBezTo>
                    <a:pt x="2364397" y="433354"/>
                    <a:pt x="2563716" y="505900"/>
                    <a:pt x="2742472" y="616023"/>
                  </a:cubicBez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906" tIns="929184" rIns="800906" bIns="99675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n>
                    <a:solidFill>
                      <a:schemeClr val="bg2"/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 Normalization: Converting the flat Excel sheet into a structured Relational Database to eliminate data redundancy.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696FE4-8ACC-0E76-0407-B52643061B27}"/>
                </a:ext>
              </a:extLst>
            </p:cNvPr>
            <p:cNvSpPr/>
            <p:nvPr/>
          </p:nvSpPr>
          <p:spPr>
            <a:xfrm>
              <a:off x="406395" y="1935628"/>
              <a:ext cx="3228566" cy="3100825"/>
            </a:xfrm>
            <a:custGeom>
              <a:avLst/>
              <a:gdLst>
                <a:gd name="connsiteX0" fmla="*/ 2429355 w 3228566"/>
                <a:gd name="connsiteY0" fmla="*/ 785360 h 3100825"/>
                <a:gd name="connsiteX1" fmla="*/ 2883226 w 3228566"/>
                <a:gd name="connsiteY1" fmla="*/ 636043 h 3100825"/>
                <a:gd name="connsiteX2" fmla="*/ 3063182 w 3228566"/>
                <a:gd name="connsiteY2" fmla="*/ 930412 h 3100825"/>
                <a:gd name="connsiteX3" fmla="*/ 2723366 w 3228566"/>
                <a:gd name="connsiteY3" fmla="*/ 1266298 h 3100825"/>
                <a:gd name="connsiteX4" fmla="*/ 2723366 w 3228566"/>
                <a:gd name="connsiteY4" fmla="*/ 1834527 h 3100825"/>
                <a:gd name="connsiteX5" fmla="*/ 3063182 w 3228566"/>
                <a:gd name="connsiteY5" fmla="*/ 2170413 h 3100825"/>
                <a:gd name="connsiteX6" fmla="*/ 2883226 w 3228566"/>
                <a:gd name="connsiteY6" fmla="*/ 2464782 h 3100825"/>
                <a:gd name="connsiteX7" fmla="*/ 2429355 w 3228566"/>
                <a:gd name="connsiteY7" fmla="*/ 2315465 h 3100825"/>
                <a:gd name="connsiteX8" fmla="*/ 1908293 w 3228566"/>
                <a:gd name="connsiteY8" fmla="*/ 2599580 h 3100825"/>
                <a:gd name="connsiteX9" fmla="*/ 1798959 w 3228566"/>
                <a:gd name="connsiteY9" fmla="*/ 3064703 h 3100825"/>
                <a:gd name="connsiteX10" fmla="*/ 1429607 w 3228566"/>
                <a:gd name="connsiteY10" fmla="*/ 3064703 h 3100825"/>
                <a:gd name="connsiteX11" fmla="*/ 1320272 w 3228566"/>
                <a:gd name="connsiteY11" fmla="*/ 2599579 h 3100825"/>
                <a:gd name="connsiteX12" fmla="*/ 799210 w 3228566"/>
                <a:gd name="connsiteY12" fmla="*/ 2315464 h 3100825"/>
                <a:gd name="connsiteX13" fmla="*/ 345340 w 3228566"/>
                <a:gd name="connsiteY13" fmla="*/ 2464782 h 3100825"/>
                <a:gd name="connsiteX14" fmla="*/ 165384 w 3228566"/>
                <a:gd name="connsiteY14" fmla="*/ 2170413 h 3100825"/>
                <a:gd name="connsiteX15" fmla="*/ 505200 w 3228566"/>
                <a:gd name="connsiteY15" fmla="*/ 1834527 h 3100825"/>
                <a:gd name="connsiteX16" fmla="*/ 505200 w 3228566"/>
                <a:gd name="connsiteY16" fmla="*/ 1266298 h 3100825"/>
                <a:gd name="connsiteX17" fmla="*/ 165384 w 3228566"/>
                <a:gd name="connsiteY17" fmla="*/ 930412 h 3100825"/>
                <a:gd name="connsiteX18" fmla="*/ 345340 w 3228566"/>
                <a:gd name="connsiteY18" fmla="*/ 636043 h 3100825"/>
                <a:gd name="connsiteX19" fmla="*/ 799211 w 3228566"/>
                <a:gd name="connsiteY19" fmla="*/ 785360 h 3100825"/>
                <a:gd name="connsiteX20" fmla="*/ 1320273 w 3228566"/>
                <a:gd name="connsiteY20" fmla="*/ 501245 h 3100825"/>
                <a:gd name="connsiteX21" fmla="*/ 1429607 w 3228566"/>
                <a:gd name="connsiteY21" fmla="*/ 36122 h 3100825"/>
                <a:gd name="connsiteX22" fmla="*/ 1798959 w 3228566"/>
                <a:gd name="connsiteY22" fmla="*/ 36122 h 3100825"/>
                <a:gd name="connsiteX23" fmla="*/ 1908294 w 3228566"/>
                <a:gd name="connsiteY23" fmla="*/ 501246 h 3100825"/>
                <a:gd name="connsiteX24" fmla="*/ 2429356 w 3228566"/>
                <a:gd name="connsiteY24" fmla="*/ 785361 h 3100825"/>
                <a:gd name="connsiteX25" fmla="*/ 2429355 w 3228566"/>
                <a:gd name="connsiteY25" fmla="*/ 785360 h 310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28566" h="3100825">
                  <a:moveTo>
                    <a:pt x="2429355" y="785360"/>
                  </a:moveTo>
                  <a:lnTo>
                    <a:pt x="2883226" y="636043"/>
                  </a:lnTo>
                  <a:lnTo>
                    <a:pt x="3063182" y="930412"/>
                  </a:lnTo>
                  <a:lnTo>
                    <a:pt x="2723366" y="1266298"/>
                  </a:lnTo>
                  <a:cubicBezTo>
                    <a:pt x="2776801" y="1452346"/>
                    <a:pt x="2776801" y="1648479"/>
                    <a:pt x="2723366" y="1834527"/>
                  </a:cubicBezTo>
                  <a:lnTo>
                    <a:pt x="3063182" y="2170413"/>
                  </a:lnTo>
                  <a:lnTo>
                    <a:pt x="2883226" y="2464782"/>
                  </a:lnTo>
                  <a:lnTo>
                    <a:pt x="2429355" y="2315465"/>
                  </a:lnTo>
                  <a:cubicBezTo>
                    <a:pt x="2285468" y="2452193"/>
                    <a:pt x="2105616" y="2550260"/>
                    <a:pt x="1908293" y="2599580"/>
                  </a:cubicBezTo>
                  <a:lnTo>
                    <a:pt x="1798959" y="3064703"/>
                  </a:lnTo>
                  <a:lnTo>
                    <a:pt x="1429607" y="3064703"/>
                  </a:lnTo>
                  <a:lnTo>
                    <a:pt x="1320272" y="2599579"/>
                  </a:lnTo>
                  <a:cubicBezTo>
                    <a:pt x="1122950" y="2550259"/>
                    <a:pt x="943098" y="2452192"/>
                    <a:pt x="799210" y="2315464"/>
                  </a:cubicBezTo>
                  <a:lnTo>
                    <a:pt x="345340" y="2464782"/>
                  </a:lnTo>
                  <a:lnTo>
                    <a:pt x="165384" y="2170413"/>
                  </a:lnTo>
                  <a:lnTo>
                    <a:pt x="505200" y="1834527"/>
                  </a:lnTo>
                  <a:cubicBezTo>
                    <a:pt x="451765" y="1648479"/>
                    <a:pt x="451765" y="1452346"/>
                    <a:pt x="505200" y="1266298"/>
                  </a:cubicBezTo>
                  <a:lnTo>
                    <a:pt x="165384" y="930412"/>
                  </a:lnTo>
                  <a:lnTo>
                    <a:pt x="345340" y="636043"/>
                  </a:lnTo>
                  <a:lnTo>
                    <a:pt x="799211" y="785360"/>
                  </a:lnTo>
                  <a:cubicBezTo>
                    <a:pt x="943098" y="648632"/>
                    <a:pt x="1122950" y="550565"/>
                    <a:pt x="1320273" y="501245"/>
                  </a:cubicBezTo>
                  <a:lnTo>
                    <a:pt x="1429607" y="36122"/>
                  </a:lnTo>
                  <a:lnTo>
                    <a:pt x="1798959" y="36122"/>
                  </a:lnTo>
                  <a:lnTo>
                    <a:pt x="1908294" y="501246"/>
                  </a:lnTo>
                  <a:cubicBezTo>
                    <a:pt x="2105616" y="550566"/>
                    <a:pt x="2285468" y="648633"/>
                    <a:pt x="2429356" y="785361"/>
                  </a:cubicBezTo>
                  <a:lnTo>
                    <a:pt x="2429355" y="785360"/>
                  </a:ln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alpha val="90000"/>
                <a:hueOff val="0"/>
                <a:satOff val="0"/>
                <a:lumOff val="0"/>
                <a:alphaOff val="-20000"/>
              </a:schemeClr>
            </a:fillRef>
            <a:effectRef idx="2">
              <a:schemeClr val="accent5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071" tIns="808220" rIns="822071" bIns="8082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ln>
                    <a:solidFill>
                      <a:schemeClr val="bg2"/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Star Schema Architecture: Implementing a Fact-Dimension model for better data management.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410B25-23BB-DF1E-40EA-E24EBB4F8D8D}"/>
                </a:ext>
              </a:extLst>
            </p:cNvPr>
            <p:cNvSpPr/>
            <p:nvPr/>
          </p:nvSpPr>
          <p:spPr>
            <a:xfrm>
              <a:off x="1911236" y="-159328"/>
              <a:ext cx="3371958" cy="3371958"/>
            </a:xfrm>
            <a:custGeom>
              <a:avLst/>
              <a:gdLst>
                <a:gd name="connsiteX0" fmla="*/ 2060068 w 2753192"/>
                <a:gd name="connsiteY0" fmla="*/ 697314 h 2753192"/>
                <a:gd name="connsiteX1" fmla="*/ 2466257 w 2753192"/>
                <a:gd name="connsiteY1" fmla="*/ 574896 h 2753192"/>
                <a:gd name="connsiteX2" fmla="*/ 2615719 w 2753192"/>
                <a:gd name="connsiteY2" fmla="*/ 833772 h 2753192"/>
                <a:gd name="connsiteX3" fmla="*/ 2306608 w 2753192"/>
                <a:gd name="connsiteY3" fmla="*/ 1124333 h 2753192"/>
                <a:gd name="connsiteX4" fmla="*/ 2306608 w 2753192"/>
                <a:gd name="connsiteY4" fmla="*/ 1628858 h 2753192"/>
                <a:gd name="connsiteX5" fmla="*/ 2615719 w 2753192"/>
                <a:gd name="connsiteY5" fmla="*/ 1919420 h 2753192"/>
                <a:gd name="connsiteX6" fmla="*/ 2466257 w 2753192"/>
                <a:gd name="connsiteY6" fmla="*/ 2178296 h 2753192"/>
                <a:gd name="connsiteX7" fmla="*/ 2060068 w 2753192"/>
                <a:gd name="connsiteY7" fmla="*/ 2055878 h 2753192"/>
                <a:gd name="connsiteX8" fmla="*/ 1623136 w 2753192"/>
                <a:gd name="connsiteY8" fmla="*/ 2308141 h 2753192"/>
                <a:gd name="connsiteX9" fmla="*/ 1526058 w 2753192"/>
                <a:gd name="connsiteY9" fmla="*/ 2721120 h 2753192"/>
                <a:gd name="connsiteX10" fmla="*/ 1227134 w 2753192"/>
                <a:gd name="connsiteY10" fmla="*/ 2721120 h 2753192"/>
                <a:gd name="connsiteX11" fmla="*/ 1130056 w 2753192"/>
                <a:gd name="connsiteY11" fmla="*/ 2308141 h 2753192"/>
                <a:gd name="connsiteX12" fmla="*/ 693124 w 2753192"/>
                <a:gd name="connsiteY12" fmla="*/ 2055878 h 2753192"/>
                <a:gd name="connsiteX13" fmla="*/ 286935 w 2753192"/>
                <a:gd name="connsiteY13" fmla="*/ 2178296 h 2753192"/>
                <a:gd name="connsiteX14" fmla="*/ 137473 w 2753192"/>
                <a:gd name="connsiteY14" fmla="*/ 1919420 h 2753192"/>
                <a:gd name="connsiteX15" fmla="*/ 446584 w 2753192"/>
                <a:gd name="connsiteY15" fmla="*/ 1628859 h 2753192"/>
                <a:gd name="connsiteX16" fmla="*/ 446584 w 2753192"/>
                <a:gd name="connsiteY16" fmla="*/ 1124334 h 2753192"/>
                <a:gd name="connsiteX17" fmla="*/ 137473 w 2753192"/>
                <a:gd name="connsiteY17" fmla="*/ 833772 h 2753192"/>
                <a:gd name="connsiteX18" fmla="*/ 286935 w 2753192"/>
                <a:gd name="connsiteY18" fmla="*/ 574896 h 2753192"/>
                <a:gd name="connsiteX19" fmla="*/ 693124 w 2753192"/>
                <a:gd name="connsiteY19" fmla="*/ 697314 h 2753192"/>
                <a:gd name="connsiteX20" fmla="*/ 1130056 w 2753192"/>
                <a:gd name="connsiteY20" fmla="*/ 445051 h 2753192"/>
                <a:gd name="connsiteX21" fmla="*/ 1227134 w 2753192"/>
                <a:gd name="connsiteY21" fmla="*/ 32072 h 2753192"/>
                <a:gd name="connsiteX22" fmla="*/ 1526058 w 2753192"/>
                <a:gd name="connsiteY22" fmla="*/ 32072 h 2753192"/>
                <a:gd name="connsiteX23" fmla="*/ 1623136 w 2753192"/>
                <a:gd name="connsiteY23" fmla="*/ 445051 h 2753192"/>
                <a:gd name="connsiteX24" fmla="*/ 2060068 w 2753192"/>
                <a:gd name="connsiteY24" fmla="*/ 697314 h 275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53192" h="2753192">
                  <a:moveTo>
                    <a:pt x="1772084" y="696429"/>
                  </a:moveTo>
                  <a:lnTo>
                    <a:pt x="2066565" y="514043"/>
                  </a:lnTo>
                  <a:lnTo>
                    <a:pt x="2239149" y="686627"/>
                  </a:lnTo>
                  <a:lnTo>
                    <a:pt x="2056764" y="981108"/>
                  </a:lnTo>
                  <a:cubicBezTo>
                    <a:pt x="2127011" y="1101921"/>
                    <a:pt x="2163812" y="1239264"/>
                    <a:pt x="2163383" y="1379014"/>
                  </a:cubicBezTo>
                  <a:lnTo>
                    <a:pt x="2468574" y="1542850"/>
                  </a:lnTo>
                  <a:lnTo>
                    <a:pt x="2405404" y="1778604"/>
                  </a:lnTo>
                  <a:lnTo>
                    <a:pt x="2059183" y="1767894"/>
                  </a:lnTo>
                  <a:cubicBezTo>
                    <a:pt x="1989680" y="1889137"/>
                    <a:pt x="1889137" y="1989679"/>
                    <a:pt x="1767895" y="2059182"/>
                  </a:cubicBezTo>
                  <a:lnTo>
                    <a:pt x="1778604" y="2405404"/>
                  </a:lnTo>
                  <a:lnTo>
                    <a:pt x="1542850" y="2468574"/>
                  </a:lnTo>
                  <a:lnTo>
                    <a:pt x="1379015" y="2163382"/>
                  </a:lnTo>
                  <a:cubicBezTo>
                    <a:pt x="1239264" y="2163812"/>
                    <a:pt x="1101921" y="2127011"/>
                    <a:pt x="981108" y="2056763"/>
                  </a:cubicBezTo>
                  <a:lnTo>
                    <a:pt x="686627" y="2239149"/>
                  </a:lnTo>
                  <a:lnTo>
                    <a:pt x="514043" y="2066565"/>
                  </a:lnTo>
                  <a:lnTo>
                    <a:pt x="696428" y="1772084"/>
                  </a:lnTo>
                  <a:cubicBezTo>
                    <a:pt x="626181" y="1651271"/>
                    <a:pt x="589380" y="1513928"/>
                    <a:pt x="589809" y="1374178"/>
                  </a:cubicBezTo>
                  <a:lnTo>
                    <a:pt x="284618" y="1210342"/>
                  </a:lnTo>
                  <a:lnTo>
                    <a:pt x="347788" y="974588"/>
                  </a:lnTo>
                  <a:lnTo>
                    <a:pt x="694009" y="985298"/>
                  </a:lnTo>
                  <a:cubicBezTo>
                    <a:pt x="763512" y="864055"/>
                    <a:pt x="864055" y="763513"/>
                    <a:pt x="985297" y="694010"/>
                  </a:cubicBezTo>
                  <a:lnTo>
                    <a:pt x="974588" y="347788"/>
                  </a:lnTo>
                  <a:lnTo>
                    <a:pt x="1210342" y="284618"/>
                  </a:lnTo>
                  <a:lnTo>
                    <a:pt x="1374177" y="589810"/>
                  </a:lnTo>
                  <a:cubicBezTo>
                    <a:pt x="1513928" y="589380"/>
                    <a:pt x="1651271" y="626181"/>
                    <a:pt x="1772084" y="696429"/>
                  </a:cubicBezTo>
                  <a:close/>
                </a:path>
              </a:pathLst>
            </a:cu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alpha val="90000"/>
                <a:hueOff val="0"/>
                <a:satOff val="0"/>
                <a:lumOff val="0"/>
                <a:alphaOff val="-40000"/>
              </a:schemeClr>
            </a:fillRef>
            <a:effectRef idx="2">
              <a:schemeClr val="accent5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6098" tIns="936099" rIns="936099" bIns="936098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n>
                    <a:solidFill>
                      <a:schemeClr val="bg2"/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Relational Database Design 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n>
                    <a:solidFill>
                      <a:schemeClr val="bg2"/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(MS Access)</a:t>
              </a:r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0F849C0C-2153-7B8E-1143-1CDE2A49F5F8}"/>
                </a:ext>
              </a:extLst>
            </p:cNvPr>
            <p:cNvSpPr/>
            <p:nvPr/>
          </p:nvSpPr>
          <p:spPr>
            <a:xfrm>
              <a:off x="2598705" y="2392815"/>
              <a:ext cx="4945539" cy="4945539"/>
            </a:xfrm>
            <a:prstGeom prst="circularArrow">
              <a:avLst>
                <a:gd name="adj1" fmla="val 4688"/>
                <a:gd name="adj2" fmla="val 299029"/>
                <a:gd name="adj3" fmla="val 2558339"/>
                <a:gd name="adj4" fmla="val 15773245"/>
                <a:gd name="adj5" fmla="val 5469"/>
              </a:avLst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accent5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shade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ln>
                  <a:solidFill>
                    <a:schemeClr val="bg2"/>
                  </a:solidFill>
                </a:ln>
              </a:endParaRPr>
            </a:p>
          </p:txBody>
        </p:sp>
        <p:sp>
          <p:nvSpPr>
            <p:cNvPr id="15" name="Shape 14">
              <a:extLst>
                <a:ext uri="{FF2B5EF4-FFF2-40B4-BE49-F238E27FC236}">
                  <a16:creationId xmlns:a16="http://schemas.microsoft.com/office/drawing/2014/main" id="{ECA31F31-60CC-54B4-8A51-76FF0910525F}"/>
                </a:ext>
              </a:extLst>
            </p:cNvPr>
            <p:cNvSpPr/>
            <p:nvPr/>
          </p:nvSpPr>
          <p:spPr>
            <a:xfrm>
              <a:off x="118056" y="1447171"/>
              <a:ext cx="3593243" cy="3593243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accent5">
                <a:shade val="90000"/>
                <a:hueOff val="107862"/>
                <a:satOff val="-17236"/>
                <a:lumOff val="20679"/>
                <a:alphaOff val="0"/>
              </a:schemeClr>
            </a:lnRef>
            <a:fillRef idx="1">
              <a:schemeClr val="accent5">
                <a:shade val="90000"/>
                <a:hueOff val="107862"/>
                <a:satOff val="-17236"/>
                <a:lumOff val="20679"/>
                <a:alphaOff val="0"/>
              </a:schemeClr>
            </a:fillRef>
            <a:effectRef idx="2">
              <a:schemeClr val="accent5">
                <a:shade val="90000"/>
                <a:hueOff val="107862"/>
                <a:satOff val="-17236"/>
                <a:lumOff val="2067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Circular 15">
              <a:extLst>
                <a:ext uri="{FF2B5EF4-FFF2-40B4-BE49-F238E27FC236}">
                  <a16:creationId xmlns:a16="http://schemas.microsoft.com/office/drawing/2014/main" id="{764D6831-C734-6B50-1160-8C92AD6888A4}"/>
                </a:ext>
              </a:extLst>
            </p:cNvPr>
            <p:cNvSpPr/>
            <p:nvPr/>
          </p:nvSpPr>
          <p:spPr>
            <a:xfrm>
              <a:off x="1552721" y="-472731"/>
              <a:ext cx="3874240" cy="3874240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accent5">
                <a:shade val="90000"/>
                <a:hueOff val="215724"/>
                <a:satOff val="-34472"/>
                <a:lumOff val="41357"/>
                <a:alphaOff val="0"/>
              </a:schemeClr>
            </a:lnRef>
            <a:fillRef idx="1">
              <a:schemeClr val="accent5">
                <a:shade val="90000"/>
                <a:hueOff val="215724"/>
                <a:satOff val="-34472"/>
                <a:lumOff val="41357"/>
                <a:alphaOff val="0"/>
              </a:schemeClr>
            </a:fillRef>
            <a:effectRef idx="2">
              <a:schemeClr val="accent5">
                <a:shade val="90000"/>
                <a:hueOff val="215724"/>
                <a:satOff val="-34472"/>
                <a:lumOff val="41357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810A899-2A47-901B-4733-06CC1CE1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756" y="0"/>
            <a:ext cx="1152244" cy="987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71EF8-E4FA-9EBD-F70A-CD7089A73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085" y="1382339"/>
            <a:ext cx="5736769" cy="47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3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605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Logistics Integrated Management System</vt:lpstr>
      <vt:lpstr>Logistics Integrated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hassan alı</dc:creator>
  <cp:lastModifiedBy>hassan alı</cp:lastModifiedBy>
  <cp:revision>8</cp:revision>
  <dcterms:created xsi:type="dcterms:W3CDTF">2026-01-28T18:49:32Z</dcterms:created>
  <dcterms:modified xsi:type="dcterms:W3CDTF">2026-02-15T21:06:10Z</dcterms:modified>
</cp:coreProperties>
</file>